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57" r:id="rId6"/>
    <p:sldId id="258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ACE0"/>
    <a:srgbClr val="3366A8"/>
    <a:srgbClr val="E6E6E6"/>
    <a:srgbClr val="914E9D"/>
    <a:srgbClr val="C869C7"/>
    <a:srgbClr val="137A87"/>
    <a:srgbClr val="203864"/>
    <a:srgbClr val="123665"/>
    <a:srgbClr val="3B2F70"/>
    <a:srgbClr val="194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7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1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1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1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4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6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5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9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75B6D-209D-4CAE-AD0E-406335FDCDAC}" type="datetimeFigureOut">
              <a:rPr lang="en-US" smtClean="0"/>
              <a:t>07/09/2020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DD82E-247E-475F-8025-0F245FA97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5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4A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54299" y="354991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HOW TO FILL OUT THE APPLICATION IN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830" y="3625797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COMO LLENAR LA SOLICITUD EN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54299" y="503725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 STEPS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830" y="5102593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 </a:t>
            </a:r>
            <a:r>
              <a:rPr lang="en-US" sz="80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PASOS</a:t>
            </a:r>
            <a:endParaRPr lang="en-US" sz="80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82723" y="6326168"/>
            <a:ext cx="7955280" cy="182880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Rectangle 10"/>
          <p:cNvSpPr/>
          <p:nvPr/>
        </p:nvSpPr>
        <p:spPr>
          <a:xfrm>
            <a:off x="2118360" y="6379050"/>
            <a:ext cx="7955280" cy="182880"/>
          </a:xfrm>
          <a:prstGeom prst="rect">
            <a:avLst/>
          </a:prstGeom>
          <a:solidFill>
            <a:srgbClr val="C86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248" y="10900"/>
            <a:ext cx="5317505" cy="335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7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2F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11968" y="427345"/>
            <a:ext cx="11968065" cy="2798243"/>
            <a:chOff x="111968" y="427345"/>
            <a:chExt cx="11968065" cy="2798243"/>
          </a:xfrm>
        </p:grpSpPr>
        <p:sp>
          <p:nvSpPr>
            <p:cNvPr id="3" name="Rectangle 2"/>
            <p:cNvSpPr/>
            <p:nvPr/>
          </p:nvSpPr>
          <p:spPr>
            <a:xfrm>
              <a:off x="1324950" y="446007"/>
              <a:ext cx="10496938" cy="2770250"/>
            </a:xfrm>
            <a:prstGeom prst="rect">
              <a:avLst/>
            </a:prstGeom>
            <a:solidFill>
              <a:srgbClr val="C86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11968" y="427345"/>
              <a:ext cx="2794518" cy="2798243"/>
            </a:xfrm>
            <a:prstGeom prst="ellipse">
              <a:avLst/>
            </a:prstGeom>
            <a:solidFill>
              <a:srgbClr val="914E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820402" y="446007"/>
              <a:ext cx="1259631" cy="2770250"/>
            </a:xfrm>
            <a:prstGeom prst="rect">
              <a:avLst/>
            </a:prstGeom>
            <a:solidFill>
              <a:srgbClr val="914E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111663" y="446007"/>
              <a:ext cx="677108" cy="2770250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PASO </a:t>
              </a:r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1968" y="3572683"/>
            <a:ext cx="11968841" cy="2798243"/>
            <a:chOff x="134907" y="3598199"/>
            <a:chExt cx="11968841" cy="2798243"/>
          </a:xfrm>
        </p:grpSpPr>
        <p:sp>
          <p:nvSpPr>
            <p:cNvPr id="14" name="Rectangle 13"/>
            <p:cNvSpPr/>
            <p:nvPr/>
          </p:nvSpPr>
          <p:spPr>
            <a:xfrm>
              <a:off x="371282" y="3621526"/>
              <a:ext cx="10496938" cy="2770250"/>
            </a:xfrm>
            <a:prstGeom prst="rect">
              <a:avLst/>
            </a:prstGeom>
            <a:solidFill>
              <a:srgbClr val="86AC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9309230" y="3598199"/>
              <a:ext cx="2794518" cy="2798243"/>
            </a:xfrm>
            <a:prstGeom prst="ellipse">
              <a:avLst/>
            </a:prstGeom>
            <a:solidFill>
              <a:srgbClr val="3366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34907" y="3616861"/>
              <a:ext cx="1259631" cy="2770250"/>
            </a:xfrm>
            <a:prstGeom prst="rect">
              <a:avLst/>
            </a:prstGeom>
            <a:solidFill>
              <a:srgbClr val="3366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6168" y="3607530"/>
              <a:ext cx="677108" cy="2770250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PASO </a:t>
              </a:r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97216" y="962189"/>
            <a:ext cx="74650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Subministre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identifique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negocio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eligibilidad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Estrellas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numeros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identificacion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negocio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Subministre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Conteo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Empleados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Parcial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empleados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completo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parcial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2020 </a:t>
            </a: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empleados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completo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parcial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 Abril 2020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6878" y="962189"/>
            <a:ext cx="253779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DocumentOs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Num.  Identificacion de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Impuestos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Federales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Num.  Identificacion de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Impuestos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Estatales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Num. de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Vendor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Subsidio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orresponde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635646" y="4366974"/>
            <a:ext cx="7532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ingresos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totales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negocio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para: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2020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Abril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746463" y="3891557"/>
            <a:ext cx="2307407" cy="2300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Documentos</a:t>
            </a: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en-US" sz="13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400" dirty="0"/>
              <a:t>Total de </a:t>
            </a:r>
            <a:r>
              <a:rPr lang="en-US" sz="1400" dirty="0" err="1"/>
              <a:t>Ingresos</a:t>
            </a:r>
            <a:r>
              <a:rPr lang="en-US" sz="1400" dirty="0"/>
              <a:t> 2019 </a:t>
            </a:r>
          </a:p>
          <a:p>
            <a:pPr lvl="0"/>
            <a:r>
              <a:rPr lang="en-US" sz="1400" dirty="0"/>
              <a:t>Total de </a:t>
            </a:r>
            <a:r>
              <a:rPr lang="en-US" sz="1400" dirty="0" err="1"/>
              <a:t>G</a:t>
            </a:r>
            <a:r>
              <a:rPr lang="en-US" sz="1400" dirty="0" err="1" smtClean="0"/>
              <a:t>astos</a:t>
            </a:r>
            <a:r>
              <a:rPr lang="en-US" sz="1400" dirty="0" smtClean="0"/>
              <a:t> </a:t>
            </a:r>
            <a:r>
              <a:rPr lang="en-US" sz="1400" dirty="0"/>
              <a:t>2019 </a:t>
            </a:r>
          </a:p>
          <a:p>
            <a:pPr lvl="0"/>
            <a:r>
              <a:rPr lang="en-US" sz="1400" dirty="0" err="1"/>
              <a:t>Ingresos</a:t>
            </a:r>
            <a:r>
              <a:rPr lang="en-US" sz="1400" dirty="0"/>
              <a:t> y </a:t>
            </a:r>
            <a:r>
              <a:rPr lang="en-US" sz="1400" dirty="0" err="1"/>
              <a:t>Gastos</a:t>
            </a:r>
            <a:r>
              <a:rPr lang="en-US" sz="1400" dirty="0"/>
              <a:t> en </a:t>
            </a:r>
            <a:r>
              <a:rPr lang="en-US" sz="1400" dirty="0" err="1"/>
              <a:t>Enero</a:t>
            </a:r>
            <a:r>
              <a:rPr lang="en-US" sz="1400" dirty="0"/>
              <a:t> 2020 </a:t>
            </a:r>
          </a:p>
          <a:p>
            <a:pPr lvl="0"/>
            <a:r>
              <a:rPr lang="en-US" sz="1400" dirty="0" err="1"/>
              <a:t>Ingresos</a:t>
            </a:r>
            <a:r>
              <a:rPr lang="en-US" sz="1400" dirty="0"/>
              <a:t> y </a:t>
            </a:r>
            <a:r>
              <a:rPr lang="en-US" sz="1400" dirty="0" err="1"/>
              <a:t>Gastos</a:t>
            </a:r>
            <a:r>
              <a:rPr lang="en-US" sz="1400" dirty="0"/>
              <a:t> en Abril 2020 </a:t>
            </a:r>
          </a:p>
          <a:p>
            <a:pPr lvl="0"/>
            <a:r>
              <a:rPr lang="en-US" sz="1400" dirty="0" err="1"/>
              <a:t>Ingreso</a:t>
            </a:r>
            <a:r>
              <a:rPr lang="en-US" sz="1400" dirty="0"/>
              <a:t> </a:t>
            </a:r>
            <a:r>
              <a:rPr lang="en-US" sz="1400" dirty="0" err="1"/>
              <a:t>Neto</a:t>
            </a:r>
            <a:r>
              <a:rPr lang="en-US" sz="1400" dirty="0"/>
              <a:t> 2019 </a:t>
            </a:r>
          </a:p>
          <a:p>
            <a:pPr lvl="0"/>
            <a:r>
              <a:rPr lang="en-US" sz="1400" dirty="0" err="1"/>
              <a:t>Gastos</a:t>
            </a:r>
            <a:r>
              <a:rPr lang="en-US" sz="1400" dirty="0"/>
              <a:t> </a:t>
            </a:r>
            <a:r>
              <a:rPr lang="en-US" sz="1400" dirty="0" err="1"/>
              <a:t>Neto</a:t>
            </a:r>
            <a:r>
              <a:rPr lang="en-US" sz="1400" dirty="0"/>
              <a:t> 2019 </a:t>
            </a:r>
          </a:p>
          <a:p>
            <a:pPr lvl="0"/>
            <a:r>
              <a:rPr lang="en-US" sz="1400" dirty="0" err="1"/>
              <a:t>Ganancias</a:t>
            </a:r>
            <a:r>
              <a:rPr lang="en-US" sz="1400" dirty="0"/>
              <a:t> </a:t>
            </a:r>
            <a:r>
              <a:rPr lang="en-US" sz="1400" dirty="0" err="1"/>
              <a:t>Netas</a:t>
            </a:r>
            <a:r>
              <a:rPr lang="en-US" sz="1400" dirty="0"/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40062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2F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11968" y="427345"/>
            <a:ext cx="11968065" cy="2798243"/>
            <a:chOff x="111968" y="427345"/>
            <a:chExt cx="11968065" cy="2798243"/>
          </a:xfrm>
        </p:grpSpPr>
        <p:sp>
          <p:nvSpPr>
            <p:cNvPr id="13" name="Rectangle 12"/>
            <p:cNvSpPr/>
            <p:nvPr/>
          </p:nvSpPr>
          <p:spPr>
            <a:xfrm>
              <a:off x="1324950" y="446007"/>
              <a:ext cx="10496938" cy="2770250"/>
            </a:xfrm>
            <a:prstGeom prst="rect">
              <a:avLst/>
            </a:prstGeom>
            <a:solidFill>
              <a:srgbClr val="C86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11968" y="427345"/>
              <a:ext cx="2794518" cy="2798243"/>
            </a:xfrm>
            <a:prstGeom prst="ellipse">
              <a:avLst/>
            </a:prstGeom>
            <a:solidFill>
              <a:srgbClr val="914E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820402" y="446007"/>
              <a:ext cx="1259631" cy="2770250"/>
            </a:xfrm>
            <a:prstGeom prst="rect">
              <a:avLst/>
            </a:prstGeom>
            <a:solidFill>
              <a:srgbClr val="914E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111663" y="446007"/>
              <a:ext cx="677108" cy="2770250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PASO </a:t>
              </a:r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11968" y="3474967"/>
            <a:ext cx="11968841" cy="2904329"/>
            <a:chOff x="111580" y="3492113"/>
            <a:chExt cx="11968841" cy="2904329"/>
          </a:xfrm>
        </p:grpSpPr>
        <p:sp>
          <p:nvSpPr>
            <p:cNvPr id="18" name="Rectangle 17"/>
            <p:cNvSpPr/>
            <p:nvPr/>
          </p:nvSpPr>
          <p:spPr>
            <a:xfrm>
              <a:off x="347955" y="3621526"/>
              <a:ext cx="10496938" cy="2770250"/>
            </a:xfrm>
            <a:prstGeom prst="rect">
              <a:avLst/>
            </a:prstGeom>
            <a:solidFill>
              <a:srgbClr val="86AC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9285903" y="3598199"/>
              <a:ext cx="2794518" cy="2798243"/>
            </a:xfrm>
            <a:prstGeom prst="ellipse">
              <a:avLst/>
            </a:prstGeom>
            <a:solidFill>
              <a:srgbClr val="3366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1580" y="3616861"/>
              <a:ext cx="1259631" cy="2770250"/>
            </a:xfrm>
            <a:prstGeom prst="rect">
              <a:avLst/>
            </a:prstGeom>
            <a:solidFill>
              <a:srgbClr val="3366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2868" y="3492113"/>
              <a:ext cx="677108" cy="2770250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PASO </a:t>
              </a:r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997137" y="841580"/>
            <a:ext cx="76557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Necesitaras</a:t>
            </a:r>
            <a:r>
              <a:rPr lang="en-US" sz="1600" dirty="0"/>
              <a:t> </a:t>
            </a:r>
            <a:r>
              <a:rPr lang="en-US" sz="1600" dirty="0" err="1"/>
              <a:t>subministrar</a:t>
            </a:r>
            <a:r>
              <a:rPr lang="en-US" sz="1600" dirty="0"/>
              <a:t> </a:t>
            </a:r>
            <a:r>
              <a:rPr lang="en-US" sz="1600" dirty="0" err="1"/>
              <a:t>informacion</a:t>
            </a:r>
            <a:r>
              <a:rPr lang="en-US" sz="1600" dirty="0"/>
              <a:t> </a:t>
            </a:r>
            <a:r>
              <a:rPr lang="en-US" sz="1600" dirty="0" err="1"/>
              <a:t>sobre</a:t>
            </a:r>
            <a:r>
              <a:rPr lang="en-US" sz="1600" dirty="0"/>
              <a:t> la </a:t>
            </a:r>
            <a:r>
              <a:rPr lang="en-US" sz="1600" dirty="0" err="1"/>
              <a:t>capacidad</a:t>
            </a:r>
            <a:r>
              <a:rPr lang="en-US" sz="1600" dirty="0"/>
              <a:t> en </a:t>
            </a:r>
            <a:r>
              <a:rPr lang="en-US" sz="1600" dirty="0" err="1"/>
              <a:t>tu</a:t>
            </a:r>
            <a:r>
              <a:rPr lang="en-US" sz="1600" dirty="0"/>
              <a:t> </a:t>
            </a:r>
            <a:r>
              <a:rPr lang="en-US" sz="1600" dirty="0" err="1"/>
              <a:t>centro</a:t>
            </a:r>
            <a:r>
              <a:rPr lang="en-US" sz="1600" dirty="0"/>
              <a:t>/s. </a:t>
            </a:r>
            <a:r>
              <a:rPr lang="en-US" sz="1600" dirty="0" err="1"/>
              <a:t>Necesitaras</a:t>
            </a:r>
            <a:r>
              <a:rPr lang="en-US" sz="1600" dirty="0"/>
              <a:t> saber la </a:t>
            </a:r>
            <a:r>
              <a:rPr lang="en-US" sz="1600" dirty="0" err="1"/>
              <a:t>capacidad</a:t>
            </a:r>
            <a:r>
              <a:rPr lang="en-US" sz="1600" dirty="0"/>
              <a:t> de ambos </a:t>
            </a:r>
            <a:r>
              <a:rPr lang="en-US" sz="1600" dirty="0" err="1"/>
              <a:t>espacios</a:t>
            </a:r>
            <a:r>
              <a:rPr lang="en-US" sz="1600" dirty="0"/>
              <a:t> </a:t>
            </a:r>
            <a:r>
              <a:rPr lang="en-US" sz="1600" dirty="0" err="1"/>
              <a:t>dentro</a:t>
            </a:r>
            <a:r>
              <a:rPr lang="en-US" sz="1600" dirty="0"/>
              <a:t> y </a:t>
            </a:r>
            <a:r>
              <a:rPr lang="en-US" sz="1600" dirty="0" err="1"/>
              <a:t>fuera</a:t>
            </a:r>
            <a:r>
              <a:rPr lang="en-US" sz="1600" dirty="0"/>
              <a:t>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/>
              <a:t>Se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/>
              <a:t>pedira</a:t>
            </a:r>
            <a:r>
              <a:rPr lang="en-US" sz="1600" dirty="0"/>
              <a:t> </a:t>
            </a:r>
            <a:r>
              <a:rPr lang="en-US" sz="1600" dirty="0" err="1"/>
              <a:t>informacion</a:t>
            </a:r>
            <a:r>
              <a:rPr lang="en-US" sz="1600" dirty="0"/>
              <a:t> </a:t>
            </a:r>
            <a:r>
              <a:rPr lang="en-US" sz="1600" dirty="0" err="1"/>
              <a:t>acerca</a:t>
            </a:r>
            <a:r>
              <a:rPr lang="en-US" sz="1600" dirty="0"/>
              <a:t> del </a:t>
            </a:r>
            <a:r>
              <a:rPr lang="en-US" sz="1600" dirty="0" err="1"/>
              <a:t>promedio</a:t>
            </a:r>
            <a:r>
              <a:rPr lang="en-US" sz="1600" dirty="0"/>
              <a:t> de </a:t>
            </a:r>
            <a:r>
              <a:rPr lang="en-US" sz="1600" dirty="0" err="1"/>
              <a:t>asistencia</a:t>
            </a:r>
            <a:r>
              <a:rPr lang="en-US" sz="1600" dirty="0"/>
              <a:t> en 2019, en </a:t>
            </a:r>
            <a:r>
              <a:rPr lang="en-US" sz="1600" dirty="0" err="1"/>
              <a:t>Enero</a:t>
            </a:r>
            <a:r>
              <a:rPr lang="en-US" sz="1600" dirty="0"/>
              <a:t> 2020, y en Abril 2020. </a:t>
            </a:r>
            <a:r>
              <a:rPr lang="en-US" sz="1600" dirty="0" err="1"/>
              <a:t>Necesitaras</a:t>
            </a:r>
            <a:r>
              <a:rPr lang="en-US" sz="1600" dirty="0"/>
              <a:t> </a:t>
            </a:r>
            <a:r>
              <a:rPr lang="en-US" sz="1600" dirty="0" err="1"/>
              <a:t>informacion</a:t>
            </a:r>
            <a:r>
              <a:rPr lang="en-US" sz="1600" dirty="0"/>
              <a:t> de </a:t>
            </a:r>
            <a:r>
              <a:rPr lang="en-US" sz="1600" dirty="0" err="1"/>
              <a:t>registaraciones</a:t>
            </a:r>
            <a:r>
              <a:rPr lang="en-US" sz="1600" dirty="0"/>
              <a:t> para </a:t>
            </a:r>
            <a:r>
              <a:rPr lang="en-US" sz="1600" dirty="0" err="1"/>
              <a:t>todos</a:t>
            </a:r>
            <a:r>
              <a:rPr lang="en-US" sz="1600" dirty="0"/>
              <a:t> los </a:t>
            </a:r>
            <a:r>
              <a:rPr lang="en-US" sz="1600" dirty="0" err="1"/>
              <a:t>salones</a:t>
            </a:r>
            <a:r>
              <a:rPr lang="en-US" sz="1600" dirty="0"/>
              <a:t> de </a:t>
            </a:r>
            <a:r>
              <a:rPr lang="en-US" sz="1600" dirty="0" err="1"/>
              <a:t>infantes</a:t>
            </a:r>
            <a:r>
              <a:rPr lang="en-US" sz="1600" dirty="0"/>
              <a:t>, </a:t>
            </a:r>
            <a:r>
              <a:rPr lang="en-US" sz="1600" dirty="0" err="1"/>
              <a:t>caminantes</a:t>
            </a:r>
            <a:r>
              <a:rPr lang="en-US" sz="1600" dirty="0"/>
              <a:t>, pre </a:t>
            </a:r>
            <a:r>
              <a:rPr lang="en-US" sz="1600" dirty="0" err="1"/>
              <a:t>escolares</a:t>
            </a:r>
            <a:r>
              <a:rPr lang="en-US" sz="1600" dirty="0"/>
              <a:t>, y </a:t>
            </a:r>
            <a:r>
              <a:rPr lang="en-US" sz="1600" dirty="0" err="1"/>
              <a:t>escolares</a:t>
            </a:r>
            <a:r>
              <a:rPr lang="en-US" sz="1600" dirty="0"/>
              <a:t>; para </a:t>
            </a:r>
            <a:r>
              <a:rPr lang="en-US" sz="1600" dirty="0" err="1"/>
              <a:t>niños</a:t>
            </a:r>
            <a:r>
              <a:rPr lang="en-US" sz="1600" dirty="0"/>
              <a:t> </a:t>
            </a:r>
            <a:r>
              <a:rPr lang="en-US" sz="1600" dirty="0" err="1"/>
              <a:t>registrados</a:t>
            </a:r>
            <a:r>
              <a:rPr lang="en-US" sz="1600" dirty="0"/>
              <a:t> en ambos </a:t>
            </a:r>
            <a:r>
              <a:rPr lang="en-US" sz="1600" dirty="0" err="1"/>
              <a:t>tiempo</a:t>
            </a:r>
            <a:r>
              <a:rPr lang="en-US" sz="1600" dirty="0"/>
              <a:t> </a:t>
            </a:r>
            <a:r>
              <a:rPr lang="en-US" sz="1600" dirty="0" err="1"/>
              <a:t>parcial</a:t>
            </a:r>
            <a:r>
              <a:rPr lang="en-US" sz="1600" dirty="0"/>
              <a:t> y </a:t>
            </a:r>
            <a:r>
              <a:rPr lang="en-US" sz="1600" dirty="0" err="1"/>
              <a:t>tiempo</a:t>
            </a:r>
            <a:r>
              <a:rPr lang="en-US" sz="1600" dirty="0"/>
              <a:t> </a:t>
            </a:r>
            <a:r>
              <a:rPr lang="en-US" sz="1600" dirty="0" err="1"/>
              <a:t>completo</a:t>
            </a:r>
            <a:r>
              <a:rPr lang="en-US" sz="1600" dirty="0"/>
              <a:t>, </a:t>
            </a:r>
            <a:r>
              <a:rPr lang="en-US" sz="1600" dirty="0" err="1"/>
              <a:t>cada</a:t>
            </a:r>
            <a:r>
              <a:rPr lang="en-US" sz="1600" dirty="0"/>
              <a:t> </a:t>
            </a:r>
            <a:r>
              <a:rPr lang="en-US" sz="1600" dirty="0" err="1"/>
              <a:t>grupo</a:t>
            </a:r>
            <a:r>
              <a:rPr lang="en-US" sz="1600" dirty="0"/>
              <a:t>/salon/</a:t>
            </a:r>
            <a:r>
              <a:rPr lang="en-US" sz="1600" dirty="0" err="1"/>
              <a:t>centros</a:t>
            </a:r>
            <a:r>
              <a:rPr lang="en-US" sz="1600" dirty="0"/>
              <a:t>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5593" y="695386"/>
            <a:ext cx="2133973" cy="2439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Information: </a:t>
            </a:r>
            <a:endParaRPr lang="en-US"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400" dirty="0" err="1"/>
              <a:t>Capacidad</a:t>
            </a:r>
            <a:r>
              <a:rPr lang="en-US" sz="1400" dirty="0"/>
              <a:t> de </a:t>
            </a:r>
            <a:r>
              <a:rPr lang="en-US" sz="1400" dirty="0" err="1"/>
              <a:t>niños</a:t>
            </a:r>
            <a:r>
              <a:rPr lang="en-US" sz="1400" dirty="0"/>
              <a:t> en </a:t>
            </a:r>
            <a:r>
              <a:rPr lang="en-US" sz="1400" dirty="0" err="1"/>
              <a:t>tu</a:t>
            </a:r>
            <a:r>
              <a:rPr lang="en-US" sz="1400" dirty="0"/>
              <a:t> </a:t>
            </a:r>
            <a:r>
              <a:rPr lang="en-US" sz="1400" dirty="0" err="1"/>
              <a:t>licencia</a:t>
            </a:r>
            <a:endParaRPr lang="en-US" sz="1400" dirty="0"/>
          </a:p>
          <a:p>
            <a:pPr lvl="0"/>
            <a:r>
              <a:rPr lang="en-US" sz="1400" dirty="0" err="1"/>
              <a:t>Capacidad</a:t>
            </a:r>
            <a:r>
              <a:rPr lang="en-US" sz="1400" dirty="0"/>
              <a:t> en el area de </a:t>
            </a:r>
            <a:r>
              <a:rPr lang="en-US" sz="1400" dirty="0" err="1"/>
              <a:t>recreo</a:t>
            </a:r>
            <a:r>
              <a:rPr lang="en-US" sz="1400" dirty="0"/>
              <a:t> en </a:t>
            </a:r>
            <a:r>
              <a:rPr lang="en-US" sz="1400" dirty="0" err="1"/>
              <a:t>tu</a:t>
            </a:r>
            <a:r>
              <a:rPr lang="en-US" sz="1400" dirty="0"/>
              <a:t> </a:t>
            </a:r>
            <a:r>
              <a:rPr lang="en-US" sz="1400" dirty="0" err="1"/>
              <a:t>licencia</a:t>
            </a:r>
            <a:endParaRPr lang="en-US" sz="1400" dirty="0"/>
          </a:p>
          <a:p>
            <a:pPr lvl="0"/>
            <a:r>
              <a:rPr lang="en-US" sz="1400" dirty="0"/>
              <a:t>La </a:t>
            </a:r>
            <a:r>
              <a:rPr lang="en-US" sz="1400" dirty="0" err="1"/>
              <a:t>Capacidad</a:t>
            </a:r>
            <a:r>
              <a:rPr lang="en-US" sz="1400" dirty="0"/>
              <a:t> Total y </a:t>
            </a:r>
            <a:r>
              <a:rPr lang="en-US" sz="1400" dirty="0" err="1"/>
              <a:t>Registraciones</a:t>
            </a:r>
            <a:r>
              <a:rPr lang="en-US" sz="1400" dirty="0"/>
              <a:t> de </a:t>
            </a:r>
            <a:r>
              <a:rPr lang="en-US" sz="1400" dirty="0" err="1"/>
              <a:t>cada</a:t>
            </a:r>
            <a:r>
              <a:rPr lang="en-US" sz="1400" dirty="0"/>
              <a:t> salon en </a:t>
            </a:r>
            <a:r>
              <a:rPr lang="en-US" sz="1400" dirty="0" err="1"/>
              <a:t>Enero</a:t>
            </a:r>
            <a:r>
              <a:rPr lang="en-US" sz="1400" dirty="0"/>
              <a:t> 2020  </a:t>
            </a:r>
          </a:p>
          <a:p>
            <a:pPr lvl="0"/>
            <a:r>
              <a:rPr lang="en-US" sz="1400" dirty="0"/>
              <a:t>La </a:t>
            </a:r>
            <a:r>
              <a:rPr lang="en-US" sz="1400" dirty="0" err="1"/>
              <a:t>Capacidad</a:t>
            </a:r>
            <a:r>
              <a:rPr lang="en-US" sz="1400" dirty="0"/>
              <a:t> Total y </a:t>
            </a:r>
            <a:r>
              <a:rPr lang="en-US" sz="1400" dirty="0" err="1"/>
              <a:t>Registraciones</a:t>
            </a:r>
            <a:r>
              <a:rPr lang="en-US" sz="1400" dirty="0"/>
              <a:t> de </a:t>
            </a:r>
            <a:r>
              <a:rPr lang="en-US" sz="1400" dirty="0" err="1"/>
              <a:t>cada</a:t>
            </a:r>
            <a:r>
              <a:rPr lang="en-US" sz="1400" dirty="0"/>
              <a:t> salon en Abril 2020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06763" y="4067568"/>
            <a:ext cx="22272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Documentos</a:t>
            </a: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400" dirty="0"/>
              <a:t>El 4o. </a:t>
            </a:r>
            <a:r>
              <a:rPr lang="en-US" sz="1400" dirty="0" err="1"/>
              <a:t>Reporte</a:t>
            </a:r>
            <a:r>
              <a:rPr lang="en-US" sz="1400" dirty="0"/>
              <a:t> DWS con el Total </a:t>
            </a:r>
            <a:r>
              <a:rPr lang="en-US" sz="1400" dirty="0" err="1"/>
              <a:t>Reportado</a:t>
            </a:r>
            <a:r>
              <a:rPr lang="en-US" sz="1400" dirty="0"/>
              <a:t> de Pago y numero Total de </a:t>
            </a:r>
            <a:r>
              <a:rPr lang="en-US" sz="1400" dirty="0" err="1"/>
              <a:t>Empleados</a:t>
            </a:r>
            <a:r>
              <a:rPr lang="en-US" sz="1400" dirty="0"/>
              <a:t> </a:t>
            </a:r>
            <a:r>
              <a:rPr lang="en-US" sz="1400" dirty="0" err="1"/>
              <a:t>Reportados</a:t>
            </a:r>
            <a:r>
              <a:rPr lang="en-US" sz="1400" dirty="0"/>
              <a:t>. </a:t>
            </a:r>
          </a:p>
          <a:p>
            <a:pPr lvl="0"/>
            <a:r>
              <a:rPr lang="en-US" sz="1400" dirty="0" err="1"/>
              <a:t>Copia</a:t>
            </a:r>
            <a:r>
              <a:rPr lang="en-US" sz="1400" dirty="0"/>
              <a:t> de la W-9 en una </a:t>
            </a:r>
            <a:r>
              <a:rPr lang="en-US" sz="1400" dirty="0" err="1"/>
              <a:t>memoria</a:t>
            </a:r>
            <a:r>
              <a:rPr lang="en-US" sz="1400" dirty="0"/>
              <a:t> para </a:t>
            </a:r>
            <a:r>
              <a:rPr lang="en-US" sz="1400" dirty="0" err="1"/>
              <a:t>subirla</a:t>
            </a:r>
            <a:r>
              <a:rPr lang="en-US" sz="1400" dirty="0"/>
              <a:t> al </a:t>
            </a:r>
            <a:r>
              <a:rPr lang="en-US" sz="1400" dirty="0" err="1"/>
              <a:t>sistema</a:t>
            </a:r>
            <a:r>
              <a:rPr lang="en-US" sz="1400" dirty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62580" y="4329404"/>
            <a:ext cx="7513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Subministra</a:t>
            </a:r>
            <a:r>
              <a:rPr lang="en-US" dirty="0" smtClean="0"/>
              <a:t> </a:t>
            </a:r>
            <a:r>
              <a:rPr lang="en-US" dirty="0" err="1" smtClean="0"/>
              <a:t>informes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cuantos</a:t>
            </a:r>
            <a:r>
              <a:rPr lang="en-US" dirty="0"/>
              <a:t>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reportaste</a:t>
            </a:r>
            <a:r>
              <a:rPr lang="en-US" dirty="0"/>
              <a:t> a Workforce Solutions para </a:t>
            </a:r>
            <a:r>
              <a:rPr lang="en-US" dirty="0" err="1"/>
              <a:t>desempleo</a:t>
            </a:r>
            <a:r>
              <a:rPr lang="en-US" dirty="0"/>
              <a:t> y la </a:t>
            </a:r>
            <a:r>
              <a:rPr lang="en-US" dirty="0" err="1"/>
              <a:t>cantidad</a:t>
            </a:r>
            <a:r>
              <a:rPr lang="en-US" dirty="0"/>
              <a:t> total que </a:t>
            </a:r>
            <a:r>
              <a:rPr lang="en-US" dirty="0" err="1"/>
              <a:t>pagaste</a:t>
            </a:r>
            <a:r>
              <a:rPr lang="en-US" dirty="0"/>
              <a:t> y </a:t>
            </a:r>
            <a:r>
              <a:rPr lang="en-US" dirty="0" err="1"/>
              <a:t>reportaste</a:t>
            </a:r>
            <a:r>
              <a:rPr lang="en-US" dirty="0"/>
              <a:t> al </a:t>
            </a:r>
            <a:r>
              <a:rPr lang="en-US" dirty="0" err="1"/>
              <a:t>Departamento</a:t>
            </a:r>
            <a:r>
              <a:rPr lang="en-US" dirty="0"/>
              <a:t> de </a:t>
            </a:r>
            <a:r>
              <a:rPr lang="en-US" dirty="0" err="1"/>
              <a:t>Desempleo</a:t>
            </a:r>
            <a:r>
              <a:rPr lang="en-US" dirty="0"/>
              <a:t> Workforce Solutions de Nuevo Mexico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impuestos</a:t>
            </a:r>
            <a:r>
              <a:rPr lang="en-US" dirty="0"/>
              <a:t> de </a:t>
            </a:r>
            <a:r>
              <a:rPr lang="en-US" dirty="0" err="1"/>
              <a:t>seguro</a:t>
            </a:r>
            <a:r>
              <a:rPr lang="en-US" dirty="0"/>
              <a:t> de </a:t>
            </a:r>
            <a:r>
              <a:rPr lang="en-US" dirty="0" err="1"/>
              <a:t>desempleo</a:t>
            </a:r>
            <a:r>
              <a:rPr lang="en-US" dirty="0"/>
              <a:t> en el 4o. </a:t>
            </a:r>
            <a:r>
              <a:rPr lang="en-US" dirty="0" err="1"/>
              <a:t>periodo</a:t>
            </a:r>
            <a:r>
              <a:rPr lang="en-US" dirty="0"/>
              <a:t> del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528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2F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72616" y="1772072"/>
            <a:ext cx="11921413" cy="3529069"/>
            <a:chOff x="0" y="2035842"/>
            <a:chExt cx="12080033" cy="3577819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2035842"/>
              <a:ext cx="12080033" cy="3577819"/>
              <a:chOff x="-79314" y="469333"/>
              <a:chExt cx="12080033" cy="2798243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460236" y="483331"/>
                <a:ext cx="10282337" cy="2770250"/>
              </a:xfrm>
              <a:prstGeom prst="rect">
                <a:avLst/>
              </a:prstGeom>
              <a:solidFill>
                <a:srgbClr val="C869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-79314" y="469333"/>
                <a:ext cx="3605684" cy="2798243"/>
              </a:xfrm>
              <a:prstGeom prst="ellipse">
                <a:avLst/>
              </a:prstGeom>
              <a:solidFill>
                <a:srgbClr val="914E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0741088" y="483331"/>
                <a:ext cx="1259631" cy="2770250"/>
              </a:xfrm>
              <a:prstGeom prst="rect">
                <a:avLst/>
              </a:prstGeom>
              <a:solidFill>
                <a:srgbClr val="914E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1155987" y="2053740"/>
              <a:ext cx="686117" cy="3542027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PASO </a:t>
              </a:r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05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75006" y="2090056"/>
            <a:ext cx="24539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Documentos</a:t>
            </a: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400" dirty="0" err="1"/>
              <a:t>Recibos</a:t>
            </a:r>
            <a:r>
              <a:rPr lang="en-US" sz="1400" dirty="0"/>
              <a:t> de </a:t>
            </a:r>
            <a:r>
              <a:rPr lang="en-US" sz="1400" dirty="0" err="1"/>
              <a:t>Limpieza</a:t>
            </a:r>
            <a:r>
              <a:rPr lang="en-US" sz="1400" dirty="0"/>
              <a:t> y </a:t>
            </a:r>
            <a:r>
              <a:rPr lang="en-US" sz="1400" dirty="0" err="1"/>
              <a:t>Sanitizacion</a:t>
            </a:r>
            <a:r>
              <a:rPr lang="en-US" sz="1400" dirty="0"/>
              <a:t> </a:t>
            </a:r>
          </a:p>
          <a:p>
            <a:pPr lvl="0"/>
            <a:r>
              <a:rPr lang="en-US" sz="1400" dirty="0" err="1"/>
              <a:t>Inspecciones</a:t>
            </a:r>
            <a:r>
              <a:rPr lang="en-US" sz="1400" dirty="0"/>
              <a:t> o </a:t>
            </a:r>
            <a:r>
              <a:rPr lang="en-US" sz="1400" dirty="0" err="1"/>
              <a:t>contrataciones</a:t>
            </a:r>
            <a:r>
              <a:rPr lang="en-US" sz="1400" dirty="0"/>
              <a:t> de </a:t>
            </a:r>
            <a:r>
              <a:rPr lang="en-US" sz="1400" dirty="0" err="1"/>
              <a:t>empleados</a:t>
            </a:r>
            <a:r>
              <a:rPr lang="en-US" sz="1400" dirty="0"/>
              <a:t> </a:t>
            </a:r>
            <a:r>
              <a:rPr lang="en-US" sz="1400" dirty="0" err="1"/>
              <a:t>adicionales</a:t>
            </a:r>
            <a:r>
              <a:rPr lang="en-US" sz="1400" dirty="0"/>
              <a:t> (</a:t>
            </a:r>
            <a:r>
              <a:rPr lang="en-US" sz="1400" dirty="0" err="1"/>
              <a:t>incluyendo</a:t>
            </a:r>
            <a:r>
              <a:rPr lang="en-US" sz="1400" dirty="0"/>
              <a:t> </a:t>
            </a:r>
            <a:r>
              <a:rPr lang="en-US" sz="1400" dirty="0" err="1"/>
              <a:t>costos</a:t>
            </a:r>
            <a:r>
              <a:rPr lang="en-US" sz="1400" dirty="0"/>
              <a:t> de </a:t>
            </a:r>
            <a:r>
              <a:rPr lang="en-US" sz="1400" dirty="0" err="1"/>
              <a:t>capacitacion</a:t>
            </a:r>
            <a:r>
              <a:rPr lang="en-US" sz="1400" dirty="0"/>
              <a:t> </a:t>
            </a:r>
            <a:r>
              <a:rPr lang="en-US" sz="1400" dirty="0" err="1"/>
              <a:t>necesarios</a:t>
            </a:r>
            <a:r>
              <a:rPr lang="en-US" sz="1400" dirty="0"/>
              <a:t> para  </a:t>
            </a:r>
            <a:r>
              <a:rPr lang="en-US" sz="1400" dirty="0" err="1"/>
              <a:t>tratar</a:t>
            </a:r>
            <a:r>
              <a:rPr lang="en-US" sz="1400" dirty="0"/>
              <a:t> </a:t>
            </a:r>
            <a:r>
              <a:rPr lang="en-US" sz="1400" dirty="0" err="1"/>
              <a:t>emergencias</a:t>
            </a:r>
            <a:r>
              <a:rPr lang="en-US" sz="1400" dirty="0"/>
              <a:t> de </a:t>
            </a:r>
            <a:r>
              <a:rPr lang="en-US" sz="1400" dirty="0" err="1"/>
              <a:t>salud</a:t>
            </a:r>
            <a:r>
              <a:rPr lang="en-US" sz="1400" dirty="0"/>
              <a:t> </a:t>
            </a:r>
            <a:r>
              <a:rPr lang="en-US" sz="1400" dirty="0" err="1"/>
              <a:t>publica</a:t>
            </a:r>
            <a:r>
              <a:rPr lang="en-US" sz="1400" dirty="0"/>
              <a:t> </a:t>
            </a:r>
            <a:r>
              <a:rPr lang="en-US" sz="1400" dirty="0" err="1"/>
              <a:t>como</a:t>
            </a:r>
            <a:r>
              <a:rPr lang="en-US" sz="1400" dirty="0"/>
              <a:t> </a:t>
            </a:r>
            <a:r>
              <a:rPr lang="en-US" sz="1400" dirty="0" err="1"/>
              <a:t>duelo</a:t>
            </a:r>
            <a:r>
              <a:rPr lang="en-US" sz="1400" dirty="0"/>
              <a:t>, </a:t>
            </a:r>
            <a:r>
              <a:rPr lang="en-US" sz="1400" dirty="0" err="1" smtClean="0"/>
              <a:t>estres</a:t>
            </a:r>
            <a:r>
              <a:rPr lang="en-US" sz="1400" dirty="0" smtClean="0"/>
              <a:t>, </a:t>
            </a:r>
            <a:r>
              <a:rPr lang="en-US" sz="1400" dirty="0" err="1"/>
              <a:t>anciedad</a:t>
            </a:r>
            <a:r>
              <a:rPr lang="en-US" sz="1400" dirty="0"/>
              <a:t>, trauma y </a:t>
            </a:r>
            <a:r>
              <a:rPr lang="en-US" sz="1400" dirty="0" err="1"/>
              <a:t>recuperacion</a:t>
            </a:r>
            <a:r>
              <a:rPr lang="en-US" sz="1400" dirty="0"/>
              <a:t>) </a:t>
            </a:r>
          </a:p>
          <a:p>
            <a:r>
              <a:rPr lang="en-US" sz="1400" dirty="0" err="1"/>
              <a:t>Perdida</a:t>
            </a:r>
            <a:r>
              <a:rPr lang="en-US" sz="1400" dirty="0"/>
              <a:t> de </a:t>
            </a:r>
            <a:r>
              <a:rPr lang="en-US" sz="1400" dirty="0" err="1"/>
              <a:t>Ingresos</a:t>
            </a:r>
            <a:r>
              <a:rPr lang="en-US" sz="1400" dirty="0"/>
              <a:t> </a:t>
            </a:r>
            <a:r>
              <a:rPr lang="en-US" sz="1400" dirty="0" err="1"/>
              <a:t>como</a:t>
            </a:r>
            <a:r>
              <a:rPr lang="en-US" sz="1400" dirty="0"/>
              <a:t> </a:t>
            </a:r>
            <a:r>
              <a:rPr lang="en-US" sz="1400" dirty="0" err="1"/>
              <a:t>resultado</a:t>
            </a:r>
            <a:r>
              <a:rPr lang="en-US" sz="1400" dirty="0"/>
              <a:t> del </a:t>
            </a:r>
            <a:r>
              <a:rPr lang="en-US" sz="1400" dirty="0" err="1"/>
              <a:t>cierre</a:t>
            </a:r>
            <a:r>
              <a:rPr lang="en-US" sz="1400" dirty="0"/>
              <a:t> a </a:t>
            </a:r>
            <a:r>
              <a:rPr lang="en-US" sz="1400" dirty="0" err="1"/>
              <a:t>causa</a:t>
            </a:r>
            <a:r>
              <a:rPr lang="en-US" sz="1400" dirty="0"/>
              <a:t> de la </a:t>
            </a:r>
            <a:r>
              <a:rPr lang="en-US" sz="1400" dirty="0" err="1"/>
              <a:t>emergencia</a:t>
            </a:r>
            <a:r>
              <a:rPr lang="en-US" sz="1400" dirty="0"/>
              <a:t> de </a:t>
            </a:r>
            <a:r>
              <a:rPr lang="en-US" sz="1400" dirty="0" err="1"/>
              <a:t>salud</a:t>
            </a:r>
            <a:r>
              <a:rPr lang="en-US" sz="1400" dirty="0"/>
              <a:t> </a:t>
            </a:r>
            <a:r>
              <a:rPr lang="en-US" sz="1400" dirty="0" err="1"/>
              <a:t>publica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00271" y="2985796"/>
            <a:ext cx="6578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Junta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recibo</a:t>
            </a:r>
            <a:r>
              <a:rPr lang="en-US" dirty="0"/>
              <a:t> </a:t>
            </a:r>
            <a:r>
              <a:rPr lang="en-US" dirty="0" err="1"/>
              <a:t>desglozado</a:t>
            </a:r>
            <a:r>
              <a:rPr lang="en-US" dirty="0"/>
              <a:t> y </a:t>
            </a:r>
            <a:r>
              <a:rPr lang="en-US" dirty="0" err="1"/>
              <a:t>documentacion</a:t>
            </a:r>
            <a:r>
              <a:rPr lang="en-US" dirty="0"/>
              <a:t> que </a:t>
            </a:r>
            <a:r>
              <a:rPr lang="en-US" dirty="0" err="1"/>
              <a:t>muestre</a:t>
            </a:r>
            <a:r>
              <a:rPr lang="en-US" dirty="0"/>
              <a:t> los </a:t>
            </a:r>
            <a:r>
              <a:rPr lang="en-US" dirty="0" err="1"/>
              <a:t>gastos</a:t>
            </a:r>
            <a:r>
              <a:rPr lang="en-US" dirty="0"/>
              <a:t> </a:t>
            </a:r>
            <a:r>
              <a:rPr lang="en-US" dirty="0" err="1"/>
              <a:t>incurridos</a:t>
            </a:r>
            <a:r>
              <a:rPr lang="en-US" dirty="0"/>
              <a:t> para </a:t>
            </a:r>
            <a:r>
              <a:rPr lang="en-US" dirty="0" err="1"/>
              <a:t>practicas</a:t>
            </a:r>
            <a:r>
              <a:rPr lang="en-US" dirty="0"/>
              <a:t> </a:t>
            </a:r>
            <a:r>
              <a:rPr lang="en-US" dirty="0" err="1" smtClean="0"/>
              <a:t>seguras</a:t>
            </a:r>
            <a:r>
              <a:rPr lang="en-US" dirty="0" smtClean="0"/>
              <a:t> </a:t>
            </a:r>
            <a:r>
              <a:rPr lang="en-US" dirty="0"/>
              <a:t>de COVID.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2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4A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65122"/>
              </p:ext>
            </p:extLst>
          </p:nvPr>
        </p:nvGraphicFramePr>
        <p:xfrm>
          <a:off x="2699493" y="748693"/>
          <a:ext cx="2911475" cy="1249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3984871935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xmlns="" val="2105503455"/>
                    </a:ext>
                  </a:extLst>
                </a:gridCol>
              </a:tblGrid>
              <a:tr h="635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Hogares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 </a:t>
                      </a:r>
                      <a:r>
                        <a:rPr lang="en-US" sz="1100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Licencia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3303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Cantidad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0898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Pago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Colegiatura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Privado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5189755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Subsidio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0-50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$2,400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0404624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Subsidio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530704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803478"/>
              </p:ext>
            </p:extLst>
          </p:nvPr>
        </p:nvGraphicFramePr>
        <p:xfrm>
          <a:off x="2699494" y="2753113"/>
          <a:ext cx="2911475" cy="1171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1020732654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xmlns="" val="192105149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Grupo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Hogares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 </a:t>
                      </a:r>
                      <a:r>
                        <a:rPr lang="en-US" sz="1100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Licencia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4921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8977134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Pago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Colegiatura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Privado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$4,000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522535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Subsidio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0-50%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395802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Subsidio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mas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92474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712400"/>
              </p:ext>
            </p:extLst>
          </p:nvPr>
        </p:nvGraphicFramePr>
        <p:xfrm>
          <a:off x="2699493" y="4579415"/>
          <a:ext cx="2911475" cy="1573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3029844877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xmlns="" val="259571221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Centros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Licencis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-Pago de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Colegiatura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Privado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Solamente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59347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Typo de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1471734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0-59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$10,000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2300253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60-119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95669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758594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651212"/>
              </p:ext>
            </p:extLst>
          </p:nvPr>
        </p:nvGraphicFramePr>
        <p:xfrm>
          <a:off x="6002532" y="748693"/>
          <a:ext cx="3122807" cy="5601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545">
                  <a:extLst>
                    <a:ext uri="{9D8B030D-6E8A-4147-A177-3AD203B41FA5}">
                      <a16:colId xmlns:a16="http://schemas.microsoft.com/office/drawing/2014/main" xmlns="" val="1062548592"/>
                    </a:ext>
                  </a:extLst>
                </a:gridCol>
                <a:gridCol w="1161262">
                  <a:extLst>
                    <a:ext uri="{9D8B030D-6E8A-4147-A177-3AD203B41FA5}">
                      <a16:colId xmlns:a16="http://schemas.microsoft.com/office/drawing/2014/main" xmlns="" val="1610482759"/>
                    </a:ext>
                  </a:extLst>
                </a:gridCol>
              </a:tblGrid>
              <a:tr h="38588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Centros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Pago </a:t>
                      </a:r>
                      <a:r>
                        <a:rPr lang="en-US" sz="11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Privado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Con </a:t>
                      </a:r>
                      <a:r>
                        <a:rPr lang="en-US" sz="11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Contratos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 </a:t>
                      </a:r>
                      <a:r>
                        <a:rPr lang="en-US" sz="11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Asistencia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Infantil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5288471"/>
                  </a:ext>
                </a:extLst>
              </a:tr>
              <a:tr h="5788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la </a:t>
                      </a: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3195027"/>
                  </a:ext>
                </a:extLst>
              </a:tr>
              <a:tr h="4097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la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0-59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0-50% CCA 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4850955"/>
                  </a:ext>
                </a:extLst>
              </a:tr>
              <a:tr h="3858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la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0-59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 del 50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CCA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$3,000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5213312"/>
                  </a:ext>
                </a:extLst>
              </a:tr>
              <a:tr h="4910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60-119, 0-50% CCA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7663036"/>
                  </a:ext>
                </a:extLst>
              </a:tr>
              <a:tr h="4097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la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60-119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 del 50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CCA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456692"/>
                  </a:ext>
                </a:extLst>
              </a:tr>
              <a:tr h="4097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la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+, 0-50% CCA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2017398"/>
                  </a:ext>
                </a:extLst>
              </a:tr>
              <a:tr h="4097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la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120+,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 del 50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CCA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3681154"/>
                  </a:ext>
                </a:extLst>
              </a:tr>
              <a:tr h="1621494"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diferencial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$2,500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otorgara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los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centros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que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tienen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licencia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para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servir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mas de 8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nińos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menores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dos </a:t>
                      </a:r>
                      <a:r>
                        <a:rPr lang="en-US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ańos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diferencial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$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2,000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otorgara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los </a:t>
                      </a:r>
                      <a:r>
                        <a:rPr lang="en-US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centros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y un </a:t>
                      </a:r>
                      <a:r>
                        <a:rPr lang="en-US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diferencial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1,500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los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hogares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3, 4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 5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Estrellas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Estas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cantidades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se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proveeran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adicion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cantidades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enlistadas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arriba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3716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59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4A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7286" y="438538"/>
            <a:ext cx="8817429" cy="5962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69233" y="749706"/>
            <a:ext cx="8453534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Documentos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Numero de Identificacion de </a:t>
            </a:r>
            <a:r>
              <a:rPr lang="en-US" sz="1600" dirty="0" err="1"/>
              <a:t>Impuestos</a:t>
            </a:r>
            <a:r>
              <a:rPr lang="en-US" sz="1600" dirty="0"/>
              <a:t> </a:t>
            </a:r>
            <a:r>
              <a:rPr lang="en-US" sz="1600" dirty="0" err="1"/>
              <a:t>Federales</a:t>
            </a:r>
            <a:r>
              <a:rPr lang="en-US" sz="16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Numero de Identificacion de </a:t>
            </a:r>
            <a:r>
              <a:rPr lang="en-US" sz="1600" dirty="0" err="1" smtClean="0"/>
              <a:t>Impuestos</a:t>
            </a:r>
            <a:r>
              <a:rPr lang="en-US" sz="1600" dirty="0" smtClean="0"/>
              <a:t> </a:t>
            </a:r>
            <a:r>
              <a:rPr lang="en-US" sz="1600" dirty="0" err="1" smtClean="0"/>
              <a:t>Estatales</a:t>
            </a:r>
            <a:r>
              <a:rPr lang="en-US" sz="1600" dirty="0" smtClean="0"/>
              <a:t> </a:t>
            </a: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Numero de </a:t>
            </a:r>
            <a:r>
              <a:rPr lang="en-US" sz="1600" dirty="0" err="1"/>
              <a:t>Vendedor</a:t>
            </a:r>
            <a:r>
              <a:rPr lang="en-US" sz="16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Capacidad</a:t>
            </a:r>
            <a:r>
              <a:rPr lang="en-US" sz="1600" dirty="0"/>
              <a:t> de </a:t>
            </a:r>
            <a:r>
              <a:rPr lang="en-US" sz="1600" dirty="0" err="1"/>
              <a:t>niños</a:t>
            </a:r>
            <a:r>
              <a:rPr lang="en-US" sz="1600" dirty="0"/>
              <a:t> en </a:t>
            </a:r>
            <a:r>
              <a:rPr lang="en-US" sz="1600" dirty="0" err="1"/>
              <a:t>tu</a:t>
            </a:r>
            <a:r>
              <a:rPr lang="en-US" sz="1600" dirty="0"/>
              <a:t> </a:t>
            </a:r>
            <a:r>
              <a:rPr lang="en-US" sz="1600" dirty="0" err="1"/>
              <a:t>licencia</a:t>
            </a: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Capacidad</a:t>
            </a:r>
            <a:r>
              <a:rPr lang="en-US" sz="1600" dirty="0"/>
              <a:t> en el area de </a:t>
            </a:r>
            <a:r>
              <a:rPr lang="en-US" sz="1600" dirty="0" err="1"/>
              <a:t>recreo</a:t>
            </a:r>
            <a:r>
              <a:rPr lang="en-US" sz="1600" dirty="0"/>
              <a:t> en </a:t>
            </a:r>
            <a:r>
              <a:rPr lang="en-US" sz="1600" dirty="0" err="1"/>
              <a:t>tu</a:t>
            </a:r>
            <a:r>
              <a:rPr lang="en-US" sz="1600" dirty="0"/>
              <a:t> </a:t>
            </a:r>
            <a:r>
              <a:rPr lang="en-US" sz="1600" dirty="0" err="1"/>
              <a:t>licencia</a:t>
            </a: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Ingresos</a:t>
            </a:r>
            <a:r>
              <a:rPr lang="en-US" sz="1600" dirty="0"/>
              <a:t> y </a:t>
            </a:r>
            <a:r>
              <a:rPr lang="en-US" sz="1600" dirty="0" err="1"/>
              <a:t>Gastos</a:t>
            </a:r>
            <a:r>
              <a:rPr lang="en-US" sz="1600" dirty="0"/>
              <a:t> en </a:t>
            </a:r>
            <a:r>
              <a:rPr lang="en-US" sz="1600" dirty="0" err="1"/>
              <a:t>Enero</a:t>
            </a:r>
            <a:r>
              <a:rPr lang="en-US" sz="1600" dirty="0"/>
              <a:t> 2020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Ingresos</a:t>
            </a:r>
            <a:r>
              <a:rPr lang="en-US" sz="1600" dirty="0"/>
              <a:t> y </a:t>
            </a:r>
            <a:r>
              <a:rPr lang="en-US" sz="1600" dirty="0" err="1"/>
              <a:t>Gastos</a:t>
            </a:r>
            <a:r>
              <a:rPr lang="en-US" sz="1600" dirty="0"/>
              <a:t> en Abril 2020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Total de </a:t>
            </a:r>
            <a:r>
              <a:rPr lang="en-US" sz="1600" dirty="0" err="1"/>
              <a:t>Ingresos</a:t>
            </a:r>
            <a:r>
              <a:rPr lang="en-US" sz="1600" dirty="0"/>
              <a:t> 2019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Total de </a:t>
            </a:r>
            <a:r>
              <a:rPr lang="en-US" sz="1600" dirty="0" err="1"/>
              <a:t>Gastos</a:t>
            </a:r>
            <a:r>
              <a:rPr lang="en-US" sz="1600" dirty="0"/>
              <a:t> 2019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Ingreso</a:t>
            </a:r>
            <a:r>
              <a:rPr lang="en-US" sz="1600" dirty="0"/>
              <a:t> </a:t>
            </a:r>
            <a:r>
              <a:rPr lang="en-US" sz="1600" dirty="0" err="1"/>
              <a:t>Neto</a:t>
            </a:r>
            <a:r>
              <a:rPr lang="en-US" sz="1600" dirty="0"/>
              <a:t> 2019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Gastos</a:t>
            </a:r>
            <a:r>
              <a:rPr lang="en-US" sz="1600" dirty="0"/>
              <a:t> </a:t>
            </a:r>
            <a:r>
              <a:rPr lang="en-US" sz="1600" dirty="0" err="1"/>
              <a:t>Neto</a:t>
            </a:r>
            <a:r>
              <a:rPr lang="en-US" sz="1600" dirty="0"/>
              <a:t> 2019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Ganancias</a:t>
            </a:r>
            <a:r>
              <a:rPr lang="en-US" sz="1600" dirty="0"/>
              <a:t> </a:t>
            </a:r>
            <a:r>
              <a:rPr lang="en-US" sz="1600" dirty="0" err="1"/>
              <a:t>Netas</a:t>
            </a:r>
            <a:r>
              <a:rPr lang="en-US" sz="1600" dirty="0"/>
              <a:t> </a:t>
            </a:r>
            <a:r>
              <a:rPr lang="en-US" sz="1600" dirty="0" smtClean="0"/>
              <a:t>2019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La </a:t>
            </a:r>
            <a:r>
              <a:rPr lang="en-US" sz="1600" dirty="0" err="1"/>
              <a:t>Capacidad</a:t>
            </a:r>
            <a:r>
              <a:rPr lang="en-US" sz="1600" dirty="0"/>
              <a:t> Total y </a:t>
            </a:r>
            <a:r>
              <a:rPr lang="en-US" sz="1600" dirty="0" err="1"/>
              <a:t>Registraciones</a:t>
            </a:r>
            <a:r>
              <a:rPr lang="en-US" sz="1600" dirty="0"/>
              <a:t> de </a:t>
            </a:r>
            <a:r>
              <a:rPr lang="en-US" sz="1600" dirty="0" err="1"/>
              <a:t>cada</a:t>
            </a:r>
            <a:r>
              <a:rPr lang="en-US" sz="1600" dirty="0"/>
              <a:t> salon en </a:t>
            </a:r>
            <a:r>
              <a:rPr lang="en-US" sz="1600" dirty="0" err="1"/>
              <a:t>Enero</a:t>
            </a:r>
            <a:r>
              <a:rPr lang="en-US" sz="1600" dirty="0"/>
              <a:t> 2020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La </a:t>
            </a:r>
            <a:r>
              <a:rPr lang="en-US" sz="1600" dirty="0" err="1"/>
              <a:t>Capacidad</a:t>
            </a:r>
            <a:r>
              <a:rPr lang="en-US" sz="1600" dirty="0"/>
              <a:t> Total y </a:t>
            </a:r>
            <a:r>
              <a:rPr lang="en-US" sz="1600" dirty="0" err="1"/>
              <a:t>Registraciones</a:t>
            </a:r>
            <a:r>
              <a:rPr lang="en-US" sz="1600" dirty="0"/>
              <a:t> de </a:t>
            </a:r>
            <a:r>
              <a:rPr lang="en-US" sz="1600" dirty="0" err="1"/>
              <a:t>cada</a:t>
            </a:r>
            <a:r>
              <a:rPr lang="en-US" sz="1600" dirty="0"/>
              <a:t> salon en Abril 2020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Total de </a:t>
            </a:r>
            <a:r>
              <a:rPr lang="en-US" sz="1600" dirty="0" err="1"/>
              <a:t>empleados</a:t>
            </a:r>
            <a:r>
              <a:rPr lang="en-US" sz="1600" dirty="0"/>
              <a:t> de </a:t>
            </a:r>
            <a:r>
              <a:rPr lang="en-US" sz="1600" dirty="0" err="1"/>
              <a:t>tiempo</a:t>
            </a:r>
            <a:r>
              <a:rPr lang="en-US" sz="1600" dirty="0"/>
              <a:t> </a:t>
            </a:r>
            <a:r>
              <a:rPr lang="en-US" sz="1600" dirty="0" err="1"/>
              <a:t>completo</a:t>
            </a:r>
            <a:r>
              <a:rPr lang="en-US" sz="1600" dirty="0"/>
              <a:t> y </a:t>
            </a:r>
            <a:r>
              <a:rPr lang="en-US" sz="1600" dirty="0" err="1"/>
              <a:t>tiempo</a:t>
            </a:r>
            <a:r>
              <a:rPr lang="en-US" sz="1600" dirty="0"/>
              <a:t> </a:t>
            </a:r>
            <a:r>
              <a:rPr lang="en-US" sz="1600" dirty="0" err="1"/>
              <a:t>parcial</a:t>
            </a:r>
            <a:r>
              <a:rPr lang="en-US" sz="1600" dirty="0"/>
              <a:t> en </a:t>
            </a:r>
            <a:r>
              <a:rPr lang="en-US" sz="1600" dirty="0" err="1"/>
              <a:t>Enero</a:t>
            </a:r>
            <a:r>
              <a:rPr lang="en-US" sz="1600" dirty="0"/>
              <a:t> 2020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Total de </a:t>
            </a:r>
            <a:r>
              <a:rPr lang="en-US" sz="1600" dirty="0" err="1"/>
              <a:t>empleados</a:t>
            </a:r>
            <a:r>
              <a:rPr lang="en-US" sz="1600" dirty="0"/>
              <a:t> de </a:t>
            </a:r>
            <a:r>
              <a:rPr lang="en-US" sz="1600" dirty="0" err="1"/>
              <a:t>tiempo</a:t>
            </a:r>
            <a:r>
              <a:rPr lang="en-US" sz="1600" dirty="0"/>
              <a:t> </a:t>
            </a:r>
            <a:r>
              <a:rPr lang="en-US" sz="1600" dirty="0" err="1"/>
              <a:t>completo</a:t>
            </a:r>
            <a:r>
              <a:rPr lang="en-US" sz="1600" dirty="0"/>
              <a:t> y </a:t>
            </a:r>
            <a:r>
              <a:rPr lang="en-US" sz="1600" dirty="0" err="1"/>
              <a:t>tiempo</a:t>
            </a:r>
            <a:r>
              <a:rPr lang="en-US" sz="1600" dirty="0"/>
              <a:t> </a:t>
            </a:r>
            <a:r>
              <a:rPr lang="en-US" sz="1600" dirty="0" err="1"/>
              <a:t>parcial</a:t>
            </a:r>
            <a:r>
              <a:rPr lang="en-US" sz="1600" dirty="0"/>
              <a:t> en Abril 2020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El 4o. </a:t>
            </a:r>
            <a:r>
              <a:rPr lang="en-US" sz="1600" dirty="0" err="1"/>
              <a:t>Reporte</a:t>
            </a:r>
            <a:r>
              <a:rPr lang="en-US" sz="1600" dirty="0"/>
              <a:t> DWS con el Total </a:t>
            </a:r>
            <a:r>
              <a:rPr lang="en-US" sz="1600" dirty="0" err="1"/>
              <a:t>Reportado</a:t>
            </a:r>
            <a:r>
              <a:rPr lang="en-US" sz="1600" dirty="0"/>
              <a:t> de Pago y numero Total de </a:t>
            </a:r>
            <a:r>
              <a:rPr lang="en-US" sz="1600" dirty="0" err="1"/>
              <a:t>Empleados</a:t>
            </a:r>
            <a:r>
              <a:rPr lang="en-US" sz="1600" dirty="0"/>
              <a:t> </a:t>
            </a:r>
            <a:r>
              <a:rPr lang="en-US" sz="1600" dirty="0" err="1"/>
              <a:t>Reportados</a:t>
            </a:r>
            <a:r>
              <a:rPr lang="en-US" sz="16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Copia</a:t>
            </a:r>
            <a:r>
              <a:rPr lang="en-US" sz="1600" dirty="0"/>
              <a:t> de la W-9 en una </a:t>
            </a:r>
            <a:r>
              <a:rPr lang="en-US" sz="1600" dirty="0" err="1"/>
              <a:t>memoria</a:t>
            </a:r>
            <a:r>
              <a:rPr lang="en-US" sz="1600" dirty="0"/>
              <a:t> para </a:t>
            </a:r>
            <a:r>
              <a:rPr lang="en-US" sz="1600" dirty="0" err="1"/>
              <a:t>subirla</a:t>
            </a:r>
            <a:r>
              <a:rPr lang="en-US" sz="1600" dirty="0"/>
              <a:t> al </a:t>
            </a:r>
            <a:r>
              <a:rPr lang="en-US" sz="1600" dirty="0" err="1"/>
              <a:t>sistema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4170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786</Words>
  <Application>Microsoft Office PowerPoint</Application>
  <PresentationFormat>Widescreen</PresentationFormat>
  <Paragraphs>113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New Mexico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Laird</dc:creator>
  <cp:lastModifiedBy>Olga Valenzuela-Zavala</cp:lastModifiedBy>
  <cp:revision>22</cp:revision>
  <dcterms:created xsi:type="dcterms:W3CDTF">2020-07-06T21:26:16Z</dcterms:created>
  <dcterms:modified xsi:type="dcterms:W3CDTF">2020-07-09T23:33:20Z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0E31A6E9-46AF-4891-AB88-63E5A96FE708</vt:lpwstr>
  </property>
  <property fmtid="{D5CDD505-2E9C-101B-9397-08002B2CF9AE}" pid="3" name="ArticulatePath">
    <vt:lpwstr>Child Care Stabilization Recovery Grant Application Instructions</vt:lpwstr>
  </property>
</Properties>
</file>