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4" r:id="rId5"/>
    <p:sldId id="263" r:id="rId6"/>
    <p:sldId id="260" r:id="rId7"/>
    <p:sldId id="259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38934-4EC8-4CB7-9873-AED583326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C6D0A4-94EB-427A-8E3E-8B55EC1B2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08559-858A-45CE-BE82-CA7E3B3D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581F6-28C7-4BB0-89E0-6D075E521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430ED-B175-427C-8175-74D648DFB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2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9991A-DD22-4CD5-96C0-85EDD59A2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41300-77C6-43F1-9ECC-78C02900D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E9EF7-11DA-4BC2-9208-6025A492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AC827-DF6C-4829-9231-9DFFAC151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DEDFC-2E4A-41BE-831E-E34EF6C4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7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23AE0-793A-49A1-80D4-640F9EBAB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8BA9B-6D60-415F-93D4-2E9A1CF5F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7EF45-09F4-4AC1-AAEB-2D5A6BE37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7D3D3-47B8-453C-A2B2-4AAB80EDF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E898A-FE0E-4C74-8E4C-29B0E1F2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17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90024-851E-4574-98FA-163A13112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78CD3-2D23-4D93-815A-292EB93AE2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66E88-BD0F-445D-A86D-DDAFFE94D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ED96D-A8EC-4C61-83CE-A81650013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FDC08-DF35-4612-A0CA-58B4A6D5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CE71F-13FC-488F-BF0C-8CC0A6CD5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8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DB51-C1D1-4E3F-934C-F31063AD3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3B1F8-4548-4AF0-8F15-E72B7446A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47982-7E29-4BD7-9897-B1821BE44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58B9ED-DA85-49C9-B68F-6FC6CD376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686638-5671-4D18-B6CD-F75583E2E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3B82FC-E072-42BB-B1B6-C7B75A07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85FC52-F73A-4B56-ABE8-ACE980345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81A41C-EE01-4F0A-9434-3968C645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3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F799C-0869-4DC9-A0B9-542F69E7B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A447DA-CA3D-4851-BCFC-5397C7D72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4FBC4-97D7-49AF-B38D-11D82264B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31F02-87D1-4885-B14B-58B497D4B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6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75F61F-258E-4CCC-ACD4-58C881A69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3935A0-3059-43A0-8CA7-3791823C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D9D2F-12B5-4236-88D1-4716440D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65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C3F4-8245-4CC3-81F7-4E27C7BC8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55651-C539-4B73-A24B-981DC9E57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B683F-521A-43D0-86AE-747D6D524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309FE-FEC5-4946-B5AE-581A620CF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E4C95F-88A2-4BFA-AD1F-49D1A00B9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8C92A-E079-4401-9E3C-3EA706D1A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97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A2AF1-607E-4994-BD2C-DA9C4410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603D06-CDBF-4CC6-9D3A-D0042CF61B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BB0F4-0552-4F1C-AD84-3841FAB21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B18B7-FBAC-47F7-AA3F-35E0370CA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748C0-CEB9-4F14-A39A-97DC65AAF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AC055-D09D-4F06-839A-CF62C858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03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F16FF-53E8-4121-ADF7-047777DC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8FB401-AC00-4453-847A-E347CF774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305E7-ED59-43A9-8DA8-1F16CE181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B6A43-9275-472C-A982-4787D9FA6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C0F4D-7629-4BF8-AC60-D982FBACF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78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61A36-083A-40C7-80A9-9A83D2302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04A581-3696-48AD-945A-DC4D31B8C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279BD-21D9-4625-BA4D-DF4FCEAC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E436C-CFA9-41DD-8FAC-9FE49260B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F3CB2-AB2C-4DF0-9691-E1A84DA0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28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57E102-A676-4C93-B85A-A2C7549FD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1A823-C5F0-4C0F-85FD-0A2A5CCBE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93448-D630-4A55-A0C3-4CD403DC5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81079-5A6E-4F9C-89E8-9A395801B0D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A8754-B51F-4CFF-9980-29CB8F699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48F0A-212D-41BD-AE12-365CD3BE3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CEF42-F628-4EBA-AC94-0F070B3F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5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180C6303-4B26-4B7C-AA35-37AE67CADA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0"/>
            <a:ext cx="8875058" cy="6858000"/>
          </a:xfrm>
        </p:spPr>
      </p:pic>
    </p:spTree>
    <p:extLst>
      <p:ext uri="{BB962C8B-B14F-4D97-AF65-F5344CB8AC3E}">
        <p14:creationId xmlns:p14="http://schemas.microsoft.com/office/powerpoint/2010/main" val="3109271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, outdoor&#10;&#10;Description automatically generated">
            <a:extLst>
              <a:ext uri="{FF2B5EF4-FFF2-40B4-BE49-F238E27FC236}">
                <a16:creationId xmlns:a16="http://schemas.microsoft.com/office/drawing/2014/main" id="{84AA737E-B8CC-4C17-A9A9-BEBABAE86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8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A2DED4E8-C511-4BC0-BFBB-C024EF4F0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752" y="0"/>
            <a:ext cx="9190495" cy="7101747"/>
          </a:xfrm>
        </p:spPr>
      </p:pic>
    </p:spTree>
    <p:extLst>
      <p:ext uri="{BB962C8B-B14F-4D97-AF65-F5344CB8AC3E}">
        <p14:creationId xmlns:p14="http://schemas.microsoft.com/office/powerpoint/2010/main" val="111934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94B0A936-E874-46FA-BEB1-59B13AD2E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471" y="99682"/>
            <a:ext cx="8617058" cy="6658636"/>
          </a:xfrm>
        </p:spPr>
      </p:pic>
    </p:spTree>
    <p:extLst>
      <p:ext uri="{BB962C8B-B14F-4D97-AF65-F5344CB8AC3E}">
        <p14:creationId xmlns:p14="http://schemas.microsoft.com/office/powerpoint/2010/main" val="1044630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3600C68-DB28-47E8-ADA1-EDD73E363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66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EA9A47FC8D584CBC45611F17AF31E2" ma:contentTypeVersion="12" ma:contentTypeDescription="Create a new document." ma:contentTypeScope="" ma:versionID="3a5ff9581f0078a734cee22bcd0b5260">
  <xsd:schema xmlns:xsd="http://www.w3.org/2001/XMLSchema" xmlns:xs="http://www.w3.org/2001/XMLSchema" xmlns:p="http://schemas.microsoft.com/office/2006/metadata/properties" xmlns:ns2="57bcce33-5655-4958-9570-b0346a82b382" xmlns:ns3="6ebff787-9d4a-4171-ba90-b8148ecca79a" targetNamespace="http://schemas.microsoft.com/office/2006/metadata/properties" ma:root="true" ma:fieldsID="7c535b110826604682c39bacfb010f64" ns2:_="" ns3:_="">
    <xsd:import namespace="57bcce33-5655-4958-9570-b0346a82b382"/>
    <xsd:import namespace="6ebff787-9d4a-4171-ba90-b8148ecca7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bcce33-5655-4958-9570-b0346a82b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bff787-9d4a-4171-ba90-b8148ecca79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4F6800-AF69-4510-95E9-0A8FAD160F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bcce33-5655-4958-9570-b0346a82b382"/>
    <ds:schemaRef ds:uri="6ebff787-9d4a-4171-ba90-b8148ecca7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98E763-D00E-4359-A20A-25EEF325A307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57bcce33-5655-4958-9570-b0346a82b382"/>
    <ds:schemaRef ds:uri="6ebff787-9d4a-4171-ba90-b8148ecca79a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F0B6A6C-E114-4AF3-9884-AE7A24AD39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Baran-Rees</dc:creator>
  <cp:lastModifiedBy>Rometa Nguyen</cp:lastModifiedBy>
  <cp:revision>4</cp:revision>
  <dcterms:created xsi:type="dcterms:W3CDTF">2020-12-07T15:23:57Z</dcterms:created>
  <dcterms:modified xsi:type="dcterms:W3CDTF">2021-06-04T21:55:43Z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0x01010061EA9A47FC8D584CBC45611F17AF31E2</vt:lpwstr>
  </property>
</Properties>
</file>