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32"/>
  </p:notesMasterIdLst>
  <p:sldIdLst>
    <p:sldId id="256" r:id="rId2"/>
    <p:sldId id="259" r:id="rId3"/>
    <p:sldId id="257" r:id="rId4"/>
    <p:sldId id="268" r:id="rId5"/>
    <p:sldId id="274" r:id="rId6"/>
    <p:sldId id="275" r:id="rId7"/>
    <p:sldId id="296" r:id="rId8"/>
    <p:sldId id="272" r:id="rId9"/>
    <p:sldId id="258" r:id="rId10"/>
    <p:sldId id="276" r:id="rId11"/>
    <p:sldId id="277" r:id="rId12"/>
    <p:sldId id="278" r:id="rId13"/>
    <p:sldId id="279" r:id="rId14"/>
    <p:sldId id="292" r:id="rId15"/>
    <p:sldId id="293" r:id="rId16"/>
    <p:sldId id="295" r:id="rId17"/>
    <p:sldId id="281" r:id="rId18"/>
    <p:sldId id="282" r:id="rId19"/>
    <p:sldId id="283" r:id="rId20"/>
    <p:sldId id="284" r:id="rId21"/>
    <p:sldId id="285" r:id="rId22"/>
    <p:sldId id="280" r:id="rId23"/>
    <p:sldId id="294" r:id="rId24"/>
    <p:sldId id="286" r:id="rId25"/>
    <p:sldId id="291" r:id="rId26"/>
    <p:sldId id="290" r:id="rId27"/>
    <p:sldId id="289" r:id="rId28"/>
    <p:sldId id="288" r:id="rId29"/>
    <p:sldId id="287" r:id="rId30"/>
    <p:sldId id="265" r:id="rId3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6" orient="horz"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1E4"/>
    <a:srgbClr val="B8D3E8"/>
    <a:srgbClr val="197DCE"/>
    <a:srgbClr val="BC7FBB"/>
    <a:srgbClr val="7FC6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2DE63D5-997A-4646-A377-4702673A728D}">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47" autoAdjust="0"/>
    <p:restoredTop sz="94291" autoAdjust="0"/>
  </p:normalViewPr>
  <p:slideViewPr>
    <p:cSldViewPr snapToGrid="0" showGuides="1">
      <p:cViewPr varScale="1">
        <p:scale>
          <a:sx n="68" d="100"/>
          <a:sy n="68" d="100"/>
        </p:scale>
        <p:origin x="612" y="48"/>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00EB3D-2307-4317-8A1D-B47FA45245F0}" type="datetimeFigureOut">
              <a:rPr lang="ru-RU" smtClean="0"/>
              <a:t>04.06.2021</a:t>
            </a:fld>
            <a:endParaRPr lang="ru-R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D78A92-0141-4330-8F3E-FAADFAC23844}" type="slidenum">
              <a:rPr lang="ru-RU" smtClean="0"/>
              <a:t>‹#›</a:t>
            </a:fld>
            <a:endParaRPr lang="ru-RU" dirty="0"/>
          </a:p>
        </p:txBody>
      </p:sp>
    </p:spTree>
    <p:extLst>
      <p:ext uri="{BB962C8B-B14F-4D97-AF65-F5344CB8AC3E}">
        <p14:creationId xmlns:p14="http://schemas.microsoft.com/office/powerpoint/2010/main" val="1748887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Da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AC5403-E1D0-4032-A9FE-410B2982643C}"/>
              </a:ext>
            </a:extLst>
          </p:cNvPr>
          <p:cNvSpPr/>
          <p:nvPr userDrawn="1"/>
        </p:nvSpPr>
        <p:spPr>
          <a:xfrm>
            <a:off x="0" y="0"/>
            <a:ext cx="12192000" cy="6858000"/>
          </a:xfrm>
          <a:prstGeom prst="rect">
            <a:avLst/>
          </a:prstGeom>
          <a:blipFill>
            <a:blip r:embed="rId2"/>
            <a:srcRect/>
            <a:stretch>
              <a:fillRect/>
            </a:stretch>
          </a:blipFill>
          <a:ln w="12700" cap="flat">
            <a:noFill/>
            <a:prstDash val="solid"/>
            <a:miter/>
          </a:ln>
        </p:spPr>
        <p:txBody>
          <a:bodyPr rtlCol="0" anchor="ctr"/>
          <a:lstStyle/>
          <a:p>
            <a:pPr algn="l"/>
            <a:endParaRPr lang="ru-RU" dirty="0"/>
          </a:p>
        </p:txBody>
      </p:sp>
      <p:sp>
        <p:nvSpPr>
          <p:cNvPr id="11" name="Rectangle 10">
            <a:extLst>
              <a:ext uri="{FF2B5EF4-FFF2-40B4-BE49-F238E27FC236}">
                <a16:creationId xmlns:a16="http://schemas.microsoft.com/office/drawing/2014/main" id="{F3C0C995-565B-4516-BC98-CCDEE529B154}"/>
              </a:ext>
            </a:extLst>
          </p:cNvPr>
          <p:cNvSpPr/>
          <p:nvPr userDrawn="1"/>
        </p:nvSpPr>
        <p:spPr>
          <a:xfrm>
            <a:off x="0" y="0"/>
            <a:ext cx="12192000" cy="6858000"/>
          </a:xfrm>
          <a:prstGeom prst="rect">
            <a:avLst/>
          </a:prstGeom>
          <a:solidFill>
            <a:schemeClr val="tx1">
              <a:alpha val="80000"/>
            </a:schemeClr>
          </a:solidFill>
          <a:ln w="12700" cap="flat">
            <a:noFill/>
            <a:prstDash val="solid"/>
            <a:miter/>
          </a:ln>
        </p:spPr>
        <p:txBody>
          <a:bodyPr rtlCol="0" anchor="ctr"/>
          <a:lstStyle/>
          <a:p>
            <a:pPr algn="l"/>
            <a:endParaRPr lang="ru-RU" dirty="0"/>
          </a:p>
        </p:txBody>
      </p:sp>
      <p:sp>
        <p:nvSpPr>
          <p:cNvPr id="21" name="Text Placeholder 26">
            <a:extLst>
              <a:ext uri="{FF2B5EF4-FFF2-40B4-BE49-F238E27FC236}">
                <a16:creationId xmlns:a16="http://schemas.microsoft.com/office/drawing/2014/main" id="{E013E669-E15F-4096-81CC-6637C4A9F9E7}"/>
              </a:ext>
            </a:extLst>
          </p:cNvPr>
          <p:cNvSpPr>
            <a:spLocks noGrp="1"/>
          </p:cNvSpPr>
          <p:nvPr>
            <p:ph type="body" sz="quarter" idx="21" hasCustomPrompt="1"/>
          </p:nvPr>
        </p:nvSpPr>
        <p:spPr>
          <a:xfrm>
            <a:off x="3912235" y="5380844"/>
            <a:ext cx="4367531" cy="324417"/>
          </a:xfrm>
        </p:spPr>
        <p:txBody>
          <a:bodyPr>
            <a:noAutofit/>
          </a:bodyPr>
          <a:lstStyle>
            <a:lvl1pPr marL="0" indent="0" algn="ctr">
              <a:buNone/>
              <a:defRPr sz="2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20XX</a:t>
            </a:r>
          </a:p>
        </p:txBody>
      </p:sp>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1037021" y="2289328"/>
            <a:ext cx="10117959" cy="1517356"/>
          </a:xfrm>
        </p:spPr>
        <p:txBody>
          <a:bodyPr>
            <a:noAutofit/>
          </a:bodyPr>
          <a:lstStyle>
            <a:lvl1pPr algn="ctr">
              <a:defRPr sz="10000" b="0">
                <a:solidFill>
                  <a:schemeClr val="bg1"/>
                </a:solidFill>
              </a:defRPr>
            </a:lvl1pPr>
          </a:lstStyle>
          <a:p>
            <a:r>
              <a:rPr lang="en-US" dirty="0"/>
              <a:t>Presentation Title    </a:t>
            </a:r>
            <a:endParaRPr lang="ru-RU" dirty="0"/>
          </a:p>
        </p:txBody>
      </p:sp>
      <p:sp>
        <p:nvSpPr>
          <p:cNvPr id="23" name="Text Placeholder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3912235" y="5034596"/>
            <a:ext cx="4367531" cy="324417"/>
          </a:xfrm>
        </p:spPr>
        <p:txBody>
          <a:bodyPr>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Month</a:t>
            </a:r>
          </a:p>
        </p:txBody>
      </p:sp>
      <p:sp>
        <p:nvSpPr>
          <p:cNvPr id="36" name="Text Placeholder 14">
            <a:extLst>
              <a:ext uri="{FF2B5EF4-FFF2-40B4-BE49-F238E27FC236}">
                <a16:creationId xmlns:a16="http://schemas.microsoft.com/office/drawing/2014/main" id="{2A3D73F7-77EC-4576-B541-20C032F462DC}"/>
              </a:ext>
            </a:extLst>
          </p:cNvPr>
          <p:cNvSpPr>
            <a:spLocks noGrp="1"/>
          </p:cNvSpPr>
          <p:nvPr userDrawn="1">
            <p:ph type="body" sz="quarter" idx="13" hasCustomPrompt="1"/>
          </p:nvPr>
        </p:nvSpPr>
        <p:spPr>
          <a:xfrm>
            <a:off x="1050857" y="3890308"/>
            <a:ext cx="10090287" cy="606659"/>
          </a:xfrm>
        </p:spPr>
        <p:txBody>
          <a:bodyPr>
            <a:noAutofit/>
          </a:bodyPr>
          <a:lstStyle>
            <a:lvl1pPr marL="0" indent="0" algn="ctr">
              <a:buNone/>
              <a:defRPr sz="3000" b="0" i="0">
                <a:solidFill>
                  <a:schemeClr val="bg2"/>
                </a:solidFill>
              </a:defRPr>
            </a:lvl1pPr>
          </a:lstStyle>
          <a:p>
            <a:pPr lvl="0"/>
            <a:r>
              <a:rPr lang="en-US" dirty="0"/>
              <a:t>PRESENTATION TAGLINE</a:t>
            </a:r>
          </a:p>
        </p:txBody>
      </p:sp>
      <p:sp>
        <p:nvSpPr>
          <p:cNvPr id="15" name="Rectangle 14">
            <a:extLst>
              <a:ext uri="{FF2B5EF4-FFF2-40B4-BE49-F238E27FC236}">
                <a16:creationId xmlns:a16="http://schemas.microsoft.com/office/drawing/2014/main" id="{B1AB1BF5-25AE-4D07-8C5B-8ED82109AAFD}"/>
              </a:ext>
            </a:extLst>
          </p:cNvPr>
          <p:cNvSpPr/>
          <p:nvPr userDrawn="1"/>
        </p:nvSpPr>
        <p:spPr>
          <a:xfrm>
            <a:off x="376428" y="374904"/>
            <a:ext cx="11439144" cy="6108192"/>
          </a:xfrm>
          <a:prstGeom prst="rect">
            <a:avLst/>
          </a:prstGeom>
          <a:noFill/>
          <a:ln w="12700" cap="flat">
            <a:solidFill>
              <a:schemeClr val="bg2"/>
            </a:solidFill>
            <a:prstDash val="solid"/>
            <a:miter/>
          </a:ln>
        </p:spPr>
        <p:txBody>
          <a:bodyPr rtlCol="0" anchor="ctr"/>
          <a:lstStyle/>
          <a:p>
            <a:pPr algn="l"/>
            <a:endParaRPr lang="ru-RU" dirty="0"/>
          </a:p>
        </p:txBody>
      </p:sp>
      <p:sp>
        <p:nvSpPr>
          <p:cNvPr id="16" name="Rectangle 15">
            <a:extLst>
              <a:ext uri="{FF2B5EF4-FFF2-40B4-BE49-F238E27FC236}">
                <a16:creationId xmlns:a16="http://schemas.microsoft.com/office/drawing/2014/main" id="{40356ECE-618B-4CAE-B0AA-1F1C86CF382A}"/>
              </a:ext>
            </a:extLst>
          </p:cNvPr>
          <p:cNvSpPr/>
          <p:nvPr userDrawn="1"/>
        </p:nvSpPr>
        <p:spPr>
          <a:xfrm>
            <a:off x="445008" y="443484"/>
            <a:ext cx="11301984" cy="5971032"/>
          </a:xfrm>
          <a:prstGeom prst="rect">
            <a:avLst/>
          </a:prstGeom>
          <a:noFill/>
          <a:ln w="25400" cap="flat">
            <a:solidFill>
              <a:schemeClr val="bg2"/>
            </a:solidFill>
            <a:prstDash val="solid"/>
            <a:miter/>
          </a:ln>
        </p:spPr>
        <p:txBody>
          <a:bodyPr rtlCol="0" anchor="ctr"/>
          <a:lstStyle/>
          <a:p>
            <a:pPr algn="l"/>
            <a:endParaRPr lang="ru-RU" dirty="0"/>
          </a:p>
        </p:txBody>
      </p:sp>
      <p:cxnSp>
        <p:nvCxnSpPr>
          <p:cNvPr id="6" name="Straight Connector 5">
            <a:extLst>
              <a:ext uri="{FF2B5EF4-FFF2-40B4-BE49-F238E27FC236}">
                <a16:creationId xmlns:a16="http://schemas.microsoft.com/office/drawing/2014/main" id="{2B62C84D-B809-41CE-8FCD-935E2343985F}"/>
              </a:ext>
            </a:extLst>
          </p:cNvPr>
          <p:cNvCxnSpPr/>
          <p:nvPr userDrawn="1"/>
        </p:nvCxnSpPr>
        <p:spPr>
          <a:xfrm>
            <a:off x="5711952" y="5382082"/>
            <a:ext cx="768096"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13" name="Graphic 12">
            <a:extLst>
              <a:ext uri="{FF2B5EF4-FFF2-40B4-BE49-F238E27FC236}">
                <a16:creationId xmlns:a16="http://schemas.microsoft.com/office/drawing/2014/main" id="{B0670BD7-5166-40F4-A6FC-B5B1D91577B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608400" y="3612713"/>
            <a:ext cx="4975200" cy="114227"/>
          </a:xfrm>
          <a:prstGeom prst="rect">
            <a:avLst/>
          </a:prstGeom>
        </p:spPr>
      </p:pic>
    </p:spTree>
    <p:extLst>
      <p:ext uri="{BB962C8B-B14F-4D97-AF65-F5344CB8AC3E}">
        <p14:creationId xmlns:p14="http://schemas.microsoft.com/office/powerpoint/2010/main" val="3966819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2" name="Picture Placeholder 6">
            <a:extLst>
              <a:ext uri="{FF2B5EF4-FFF2-40B4-BE49-F238E27FC236}">
                <a16:creationId xmlns:a16="http://schemas.microsoft.com/office/drawing/2014/main" id="{4A7545D6-9827-7E4A-AB92-664BB510D96A}"/>
              </a:ext>
            </a:extLst>
          </p:cNvPr>
          <p:cNvSpPr>
            <a:spLocks noGrp="1"/>
          </p:cNvSpPr>
          <p:nvPr>
            <p:ph type="pic" sz="quarter" idx="18"/>
          </p:nvPr>
        </p:nvSpPr>
        <p:spPr>
          <a:xfrm>
            <a:off x="0" y="0"/>
            <a:ext cx="12192000" cy="6858000"/>
          </a:xfrm>
        </p:spPr>
        <p:txBody>
          <a:bodyPr anchor="ctr" anchorCtr="0">
            <a:normAutofit/>
          </a:bodyPr>
          <a:lstStyle>
            <a:lvl1pPr marL="0" indent="0" algn="ctr">
              <a:buFont typeface="Arial" panose="020B0604020202020204" pitchFamily="34" charset="0"/>
              <a:buNone/>
              <a:defRPr sz="1400"/>
            </a:lvl1pPr>
          </a:lstStyle>
          <a:p>
            <a:r>
              <a:rPr lang="en-US" dirty="0"/>
              <a:t>Click icon to add picture</a:t>
            </a:r>
            <a:endParaRPr lang="ru-RU"/>
          </a:p>
        </p:txBody>
      </p:sp>
      <p:sp>
        <p:nvSpPr>
          <p:cNvPr id="21" name="Text Placeholder 26">
            <a:extLst>
              <a:ext uri="{FF2B5EF4-FFF2-40B4-BE49-F238E27FC236}">
                <a16:creationId xmlns:a16="http://schemas.microsoft.com/office/drawing/2014/main" id="{E013E669-E15F-4096-81CC-6637C4A9F9E7}"/>
              </a:ext>
            </a:extLst>
          </p:cNvPr>
          <p:cNvSpPr>
            <a:spLocks noGrp="1"/>
          </p:cNvSpPr>
          <p:nvPr>
            <p:ph type="body" sz="quarter" idx="21" hasCustomPrompt="1"/>
          </p:nvPr>
        </p:nvSpPr>
        <p:spPr>
          <a:xfrm>
            <a:off x="3912235" y="5380844"/>
            <a:ext cx="4367531" cy="324417"/>
          </a:xfrm>
        </p:spPr>
        <p:txBody>
          <a:bodyPr>
            <a:noAutofit/>
          </a:bodyPr>
          <a:lstStyle>
            <a:lvl1pPr marL="0" indent="0" algn="ctr">
              <a:buNone/>
              <a:defRPr sz="2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20XX</a:t>
            </a:r>
          </a:p>
        </p:txBody>
      </p:sp>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1037021" y="2289328"/>
            <a:ext cx="10117959" cy="1517356"/>
          </a:xfrm>
        </p:spPr>
        <p:txBody>
          <a:bodyPr>
            <a:noAutofit/>
          </a:bodyPr>
          <a:lstStyle>
            <a:lvl1pPr algn="ctr">
              <a:defRPr sz="10000" b="0">
                <a:solidFill>
                  <a:schemeClr val="bg1"/>
                </a:solidFill>
              </a:defRPr>
            </a:lvl1pPr>
          </a:lstStyle>
          <a:p>
            <a:r>
              <a:rPr lang="en-US" dirty="0"/>
              <a:t>Presentation Title    </a:t>
            </a:r>
            <a:endParaRPr lang="ru-RU" dirty="0"/>
          </a:p>
        </p:txBody>
      </p:sp>
      <p:sp>
        <p:nvSpPr>
          <p:cNvPr id="23" name="Text Placeholder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3912235" y="5034596"/>
            <a:ext cx="4367531" cy="324417"/>
          </a:xfrm>
        </p:spPr>
        <p:txBody>
          <a:bodyPr>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Month</a:t>
            </a:r>
          </a:p>
        </p:txBody>
      </p:sp>
      <p:sp>
        <p:nvSpPr>
          <p:cNvPr id="36" name="Text Placeholder 14">
            <a:extLst>
              <a:ext uri="{FF2B5EF4-FFF2-40B4-BE49-F238E27FC236}">
                <a16:creationId xmlns:a16="http://schemas.microsoft.com/office/drawing/2014/main" id="{2A3D73F7-77EC-4576-B541-20C032F462DC}"/>
              </a:ext>
            </a:extLst>
          </p:cNvPr>
          <p:cNvSpPr>
            <a:spLocks noGrp="1"/>
          </p:cNvSpPr>
          <p:nvPr userDrawn="1">
            <p:ph type="body" sz="quarter" idx="13" hasCustomPrompt="1"/>
          </p:nvPr>
        </p:nvSpPr>
        <p:spPr>
          <a:xfrm>
            <a:off x="1050857" y="3890308"/>
            <a:ext cx="10090287" cy="606659"/>
          </a:xfrm>
        </p:spPr>
        <p:txBody>
          <a:bodyPr>
            <a:noAutofit/>
          </a:bodyPr>
          <a:lstStyle>
            <a:lvl1pPr marL="0" indent="0" algn="ctr">
              <a:buNone/>
              <a:defRPr sz="3000" b="0" i="0">
                <a:solidFill>
                  <a:schemeClr val="bg2"/>
                </a:solidFill>
              </a:defRPr>
            </a:lvl1pPr>
          </a:lstStyle>
          <a:p>
            <a:pPr lvl="0"/>
            <a:r>
              <a:rPr lang="en-US" dirty="0"/>
              <a:t>PRESENTATION TAGLINE</a:t>
            </a:r>
          </a:p>
        </p:txBody>
      </p:sp>
    </p:spTree>
    <p:extLst>
      <p:ext uri="{BB962C8B-B14F-4D97-AF65-F5344CB8AC3E}">
        <p14:creationId xmlns:p14="http://schemas.microsoft.com/office/powerpoint/2010/main" val="1050112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4D6B2F7A-6215-4548-B8BA-BFBFA46660CF}"/>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ru-RU" dirty="0"/>
          </a:p>
        </p:txBody>
      </p:sp>
      <p:sp>
        <p:nvSpPr>
          <p:cNvPr id="5" name="Slide Number Placeholder 4">
            <a:extLst>
              <a:ext uri="{FF2B5EF4-FFF2-40B4-BE49-F238E27FC236}">
                <a16:creationId xmlns:a16="http://schemas.microsoft.com/office/drawing/2014/main" id="{EAC4B419-8728-4000-B6EF-1ECF88F80B8B}"/>
              </a:ext>
            </a:extLst>
          </p:cNvPr>
          <p:cNvSpPr>
            <a:spLocks noGrp="1"/>
          </p:cNvSpPr>
          <p:nvPr>
            <p:ph type="sldNum" sz="quarter" idx="12"/>
          </p:nvPr>
        </p:nvSpPr>
        <p:spPr/>
        <p:txBody>
          <a:bodyPr/>
          <a:lstStyle/>
          <a:p>
            <a:fld id="{D495E168-DA5E-4888-8D8A-92B118324C14}" type="slidenum">
              <a:rPr lang="ru-RU" smtClean="0"/>
              <a:pPr/>
              <a:t>‹#›</a:t>
            </a:fld>
            <a:endParaRPr lang="ru-RU" dirty="0"/>
          </a:p>
        </p:txBody>
      </p:sp>
      <p:sp>
        <p:nvSpPr>
          <p:cNvPr id="2" name="Title 1">
            <a:extLst>
              <a:ext uri="{FF2B5EF4-FFF2-40B4-BE49-F238E27FC236}">
                <a16:creationId xmlns:a16="http://schemas.microsoft.com/office/drawing/2014/main" id="{A62FC5F7-2AC0-4A53-8E2A-D6A7F4B4D77C}"/>
              </a:ext>
            </a:extLst>
          </p:cNvPr>
          <p:cNvSpPr>
            <a:spLocks noGrp="1"/>
          </p:cNvSpPr>
          <p:nvPr>
            <p:ph type="title" hasCustomPrompt="1"/>
          </p:nvPr>
        </p:nvSpPr>
        <p:spPr>
          <a:xfrm>
            <a:off x="838200" y="652986"/>
            <a:ext cx="10515600" cy="904875"/>
          </a:xfrm>
        </p:spPr>
        <p:txBody>
          <a:bodyPr/>
          <a:lstStyle>
            <a:lvl1pPr algn="ctr">
              <a:defRPr b="0"/>
            </a:lvl1pPr>
          </a:lstStyle>
          <a:p>
            <a:r>
              <a:rPr lang="en-US" dirty="0"/>
              <a:t>Divider Slide</a:t>
            </a:r>
            <a:endParaRPr lang="ru-RU" dirty="0"/>
          </a:p>
        </p:txBody>
      </p:sp>
      <p:sp>
        <p:nvSpPr>
          <p:cNvPr id="3" name="Date Placeholder 2">
            <a:extLst>
              <a:ext uri="{FF2B5EF4-FFF2-40B4-BE49-F238E27FC236}">
                <a16:creationId xmlns:a16="http://schemas.microsoft.com/office/drawing/2014/main" id="{B516B06F-92DB-40BB-B026-E443732F67C8}"/>
              </a:ext>
            </a:extLst>
          </p:cNvPr>
          <p:cNvSpPr>
            <a:spLocks noGrp="1"/>
          </p:cNvSpPr>
          <p:nvPr>
            <p:ph type="dt" sz="half" idx="10"/>
          </p:nvPr>
        </p:nvSpPr>
        <p:spPr/>
        <p:txBody>
          <a:bodyPr/>
          <a:lstStyle/>
          <a:p>
            <a:r>
              <a:rPr lang="ru-RU" dirty="0"/>
              <a:t>MM.DD.20XX</a:t>
            </a:r>
          </a:p>
        </p:txBody>
      </p:sp>
      <p:sp>
        <p:nvSpPr>
          <p:cNvPr id="4" name="Footer Placeholder 3">
            <a:extLst>
              <a:ext uri="{FF2B5EF4-FFF2-40B4-BE49-F238E27FC236}">
                <a16:creationId xmlns:a16="http://schemas.microsoft.com/office/drawing/2014/main" id="{11FF27C1-06BD-4F55-BB58-DC1D0892188F}"/>
              </a:ext>
            </a:extLst>
          </p:cNvPr>
          <p:cNvSpPr>
            <a:spLocks noGrp="1"/>
          </p:cNvSpPr>
          <p:nvPr>
            <p:ph type="ftr" sz="quarter" idx="11"/>
          </p:nvPr>
        </p:nvSpPr>
        <p:spPr/>
        <p:txBody>
          <a:bodyPr/>
          <a:lstStyle/>
          <a:p>
            <a:r>
              <a:rPr lang="en-US" dirty="0"/>
              <a:t>ADD A FOOTER</a:t>
            </a:r>
            <a:endParaRPr lang="ru-RU" dirty="0"/>
          </a:p>
        </p:txBody>
      </p:sp>
      <p:sp>
        <p:nvSpPr>
          <p:cNvPr id="15" name="Graphic 13">
            <a:extLst>
              <a:ext uri="{FF2B5EF4-FFF2-40B4-BE49-F238E27FC236}">
                <a16:creationId xmlns:a16="http://schemas.microsoft.com/office/drawing/2014/main" id="{6B7C1ECA-416B-4ED3-9B96-F05BED98E498}"/>
              </a:ext>
            </a:extLst>
          </p:cNvPr>
          <p:cNvSpPr/>
          <p:nvPr/>
        </p:nvSpPr>
        <p:spPr>
          <a:xfrm>
            <a:off x="4534478" y="1568994"/>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endParaRPr lang="ru-RU" dirty="0"/>
          </a:p>
        </p:txBody>
      </p:sp>
      <p:sp>
        <p:nvSpPr>
          <p:cNvPr id="18" name="Text Placeholder 17">
            <a:extLst>
              <a:ext uri="{FF2B5EF4-FFF2-40B4-BE49-F238E27FC236}">
                <a16:creationId xmlns:a16="http://schemas.microsoft.com/office/drawing/2014/main" id="{4F134C5C-60EE-4E07-8A4F-120C1B5AA0AF}"/>
              </a:ext>
            </a:extLst>
          </p:cNvPr>
          <p:cNvSpPr>
            <a:spLocks noGrp="1"/>
          </p:cNvSpPr>
          <p:nvPr>
            <p:ph type="body" sz="quarter" idx="13" hasCustomPrompt="1"/>
          </p:nvPr>
        </p:nvSpPr>
        <p:spPr>
          <a:xfrm>
            <a:off x="838200" y="1874839"/>
            <a:ext cx="10515600" cy="476476"/>
          </a:xfrm>
        </p:spPr>
        <p:txBody>
          <a:bodyPr>
            <a:normAutofit/>
          </a:bodyPr>
          <a:lstStyle>
            <a:lvl1pPr marL="0" indent="0" algn="ctr">
              <a:buNone/>
              <a:defRPr sz="1800"/>
            </a:lvl1pPr>
            <a:lvl2pPr>
              <a:defRPr sz="1800"/>
            </a:lvl2pPr>
            <a:lvl3pPr>
              <a:defRPr sz="1800"/>
            </a:lvl3pPr>
            <a:lvl4pPr>
              <a:defRPr sz="1800"/>
            </a:lvl4pPr>
            <a:lvl5pPr>
              <a:defRPr sz="1800"/>
            </a:lvl5pPr>
          </a:lstStyle>
          <a:p>
            <a:pPr lvl="0"/>
            <a:r>
              <a:rPr lang="en-US" dirty="0"/>
              <a:t>EDIT MASTER TEXT STYLES</a:t>
            </a:r>
          </a:p>
        </p:txBody>
      </p:sp>
      <p:sp>
        <p:nvSpPr>
          <p:cNvPr id="20" name="Picture Placeholder 19">
            <a:extLst>
              <a:ext uri="{FF2B5EF4-FFF2-40B4-BE49-F238E27FC236}">
                <a16:creationId xmlns:a16="http://schemas.microsoft.com/office/drawing/2014/main" id="{C71C2E69-8C3C-4E87-BC9D-9810F56121BC}"/>
              </a:ext>
            </a:extLst>
          </p:cNvPr>
          <p:cNvSpPr>
            <a:spLocks noGrp="1"/>
          </p:cNvSpPr>
          <p:nvPr>
            <p:ph type="pic" sz="quarter" idx="14"/>
          </p:nvPr>
        </p:nvSpPr>
        <p:spPr>
          <a:xfrm>
            <a:off x="0" y="2483223"/>
            <a:ext cx="12192000" cy="3465576"/>
          </a:xfrm>
        </p:spPr>
        <p:txBody>
          <a:bodyPr anchor="ctr" anchorCtr="0">
            <a:normAutofit/>
          </a:bodyPr>
          <a:lstStyle>
            <a:lvl1pPr marL="0" indent="0" algn="ctr">
              <a:buNone/>
              <a:defRPr sz="1400"/>
            </a:lvl1pPr>
          </a:lstStyle>
          <a:p>
            <a:r>
              <a:rPr lang="en-US" dirty="0"/>
              <a:t>Click icon to add picture</a:t>
            </a:r>
            <a:endParaRPr lang="ru-RU" dirty="0"/>
          </a:p>
        </p:txBody>
      </p:sp>
    </p:spTree>
    <p:extLst>
      <p:ext uri="{BB962C8B-B14F-4D97-AF65-F5344CB8AC3E}">
        <p14:creationId xmlns:p14="http://schemas.microsoft.com/office/powerpoint/2010/main" val="1597739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DFFF6C81-E769-CE4D-B9C0-858E073D198E}"/>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ru-RU" dirty="0"/>
          </a:p>
        </p:txBody>
      </p:sp>
      <p:sp>
        <p:nvSpPr>
          <p:cNvPr id="5" name="Slide Number Placeholder 4">
            <a:extLst>
              <a:ext uri="{FF2B5EF4-FFF2-40B4-BE49-F238E27FC236}">
                <a16:creationId xmlns:a16="http://schemas.microsoft.com/office/drawing/2014/main" id="{371695AE-7720-4633-B467-CD5DD1A9EC27}"/>
              </a:ext>
            </a:extLst>
          </p:cNvPr>
          <p:cNvSpPr>
            <a:spLocks noGrp="1"/>
          </p:cNvSpPr>
          <p:nvPr>
            <p:ph type="sldNum" sz="quarter" idx="12"/>
          </p:nvPr>
        </p:nvSpPr>
        <p:spPr/>
        <p:txBody>
          <a:bodyPr/>
          <a:lstStyle/>
          <a:p>
            <a:fld id="{D495E168-DA5E-4888-8D8A-92B118324C14}" type="slidenum">
              <a:rPr lang="ru-RU" smtClean="0"/>
              <a:pPr/>
              <a:t>‹#›</a:t>
            </a:fld>
            <a:endParaRPr lang="ru-RU" dirty="0"/>
          </a:p>
        </p:txBody>
      </p:sp>
      <p:sp>
        <p:nvSpPr>
          <p:cNvPr id="2" name="Title 1">
            <a:extLst>
              <a:ext uri="{FF2B5EF4-FFF2-40B4-BE49-F238E27FC236}">
                <a16:creationId xmlns:a16="http://schemas.microsoft.com/office/drawing/2014/main" id="{94940C99-75CB-4A48-894F-EA35F7C9189E}"/>
              </a:ext>
            </a:extLst>
          </p:cNvPr>
          <p:cNvSpPr>
            <a:spLocks noGrp="1"/>
          </p:cNvSpPr>
          <p:nvPr>
            <p:ph type="title" hasCustomPrompt="1"/>
          </p:nvPr>
        </p:nvSpPr>
        <p:spPr>
          <a:xfrm>
            <a:off x="6924536" y="922103"/>
            <a:ext cx="4257905" cy="1325563"/>
          </a:xfrm>
        </p:spPr>
        <p:txBody>
          <a:bodyPr/>
          <a:lstStyle>
            <a:lvl1pPr>
              <a:defRPr b="0"/>
            </a:lvl1pPr>
          </a:lstStyle>
          <a:p>
            <a:r>
              <a:rPr lang="en-US" dirty="0"/>
              <a:t>Text Layout 1</a:t>
            </a:r>
            <a:endParaRPr lang="ru-RU" dirty="0"/>
          </a:p>
        </p:txBody>
      </p:sp>
      <p:sp>
        <p:nvSpPr>
          <p:cNvPr id="4" name="Footer Placeholder 3">
            <a:extLst>
              <a:ext uri="{FF2B5EF4-FFF2-40B4-BE49-F238E27FC236}">
                <a16:creationId xmlns:a16="http://schemas.microsoft.com/office/drawing/2014/main" id="{C97E3AD6-C295-45C8-8FC7-AD342840364A}"/>
              </a:ext>
            </a:extLst>
          </p:cNvPr>
          <p:cNvSpPr>
            <a:spLocks noGrp="1"/>
          </p:cNvSpPr>
          <p:nvPr>
            <p:ph type="ftr" sz="quarter" idx="11"/>
          </p:nvPr>
        </p:nvSpPr>
        <p:spPr/>
        <p:txBody>
          <a:bodyPr/>
          <a:lstStyle/>
          <a:p>
            <a:r>
              <a:rPr lang="en-US" dirty="0"/>
              <a:t>ADD A FOOTER</a:t>
            </a:r>
            <a:endParaRPr lang="ru-RU" dirty="0"/>
          </a:p>
        </p:txBody>
      </p:sp>
      <p:sp>
        <p:nvSpPr>
          <p:cNvPr id="6" name="Text Placeholder 14">
            <a:extLst>
              <a:ext uri="{FF2B5EF4-FFF2-40B4-BE49-F238E27FC236}">
                <a16:creationId xmlns:a16="http://schemas.microsoft.com/office/drawing/2014/main" id="{780797F8-0544-4DFB-8D2C-CC50CB7F4AAD}"/>
              </a:ext>
            </a:extLst>
          </p:cNvPr>
          <p:cNvSpPr>
            <a:spLocks noGrp="1"/>
          </p:cNvSpPr>
          <p:nvPr>
            <p:ph type="body" sz="quarter" idx="13" hasCustomPrompt="1"/>
          </p:nvPr>
        </p:nvSpPr>
        <p:spPr>
          <a:xfrm>
            <a:off x="6663282" y="2384295"/>
            <a:ext cx="4519159" cy="639683"/>
          </a:xfrm>
        </p:spPr>
        <p:txBody>
          <a:bodyPr>
            <a:normAutofit/>
          </a:bodyPr>
          <a:lstStyle>
            <a:lvl1pPr marL="0" indent="0">
              <a:buNone/>
              <a:defRPr sz="1800" b="0" i="0"/>
            </a:lvl1pPr>
          </a:lstStyle>
          <a:p>
            <a:pPr lvl="0"/>
            <a:r>
              <a:rPr lang="en-US" dirty="0"/>
              <a:t>EDIT MASTER TEXT STYLES</a:t>
            </a:r>
          </a:p>
        </p:txBody>
      </p:sp>
      <p:sp>
        <p:nvSpPr>
          <p:cNvPr id="7" name="Text Placeholder 14">
            <a:extLst>
              <a:ext uri="{FF2B5EF4-FFF2-40B4-BE49-F238E27FC236}">
                <a16:creationId xmlns:a16="http://schemas.microsoft.com/office/drawing/2014/main" id="{F7A942D6-FCE6-4DCD-BD15-F6399EC2A21E}"/>
              </a:ext>
            </a:extLst>
          </p:cNvPr>
          <p:cNvSpPr>
            <a:spLocks noGrp="1"/>
          </p:cNvSpPr>
          <p:nvPr>
            <p:ph type="body" sz="quarter" idx="14"/>
          </p:nvPr>
        </p:nvSpPr>
        <p:spPr>
          <a:xfrm>
            <a:off x="6474599" y="3173534"/>
            <a:ext cx="4707842" cy="2588637"/>
          </a:xfrm>
        </p:spPr>
        <p:txBody>
          <a:bodyPr>
            <a:normAutofit/>
          </a:bodyPr>
          <a:lstStyle>
            <a:lvl1pPr marL="180000" indent="-180000">
              <a:spcBef>
                <a:spcPts val="600"/>
              </a:spcBef>
              <a:buClr>
                <a:schemeClr val="bg2"/>
              </a:buClr>
              <a:buFont typeface="Arial" panose="020B0604020202020204" pitchFamily="34" charset="0"/>
              <a:buChar char="•"/>
              <a:defRPr sz="1600" b="0" i="0">
                <a:solidFill>
                  <a:schemeClr val="tx1">
                    <a:lumMod val="75000"/>
                    <a:lumOff val="25000"/>
                  </a:schemeClr>
                </a:solidFill>
              </a:defRPr>
            </a:lvl1pPr>
          </a:lstStyle>
          <a:p>
            <a:pPr lvl="0"/>
            <a:r>
              <a:rPr lang="en-US"/>
              <a:t>Click to edit Master text styles</a:t>
            </a:r>
          </a:p>
        </p:txBody>
      </p:sp>
      <p:sp>
        <p:nvSpPr>
          <p:cNvPr id="9" name="Graphic 13">
            <a:extLst>
              <a:ext uri="{FF2B5EF4-FFF2-40B4-BE49-F238E27FC236}">
                <a16:creationId xmlns:a16="http://schemas.microsoft.com/office/drawing/2014/main" id="{BE348D43-6DEE-4E32-B9F5-235CB8EC9257}"/>
              </a:ext>
            </a:extLst>
          </p:cNvPr>
          <p:cNvSpPr/>
          <p:nvPr userDrawn="1"/>
        </p:nvSpPr>
        <p:spPr>
          <a:xfrm>
            <a:off x="7059964" y="2076985"/>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endParaRPr lang="ru-RU" dirty="0"/>
          </a:p>
        </p:txBody>
      </p:sp>
      <p:sp>
        <p:nvSpPr>
          <p:cNvPr id="12" name="Picture Placeholder 11">
            <a:extLst>
              <a:ext uri="{FF2B5EF4-FFF2-40B4-BE49-F238E27FC236}">
                <a16:creationId xmlns:a16="http://schemas.microsoft.com/office/drawing/2014/main" id="{32A28410-C401-4876-8DE7-D0EFCDE41D2C}"/>
              </a:ext>
            </a:extLst>
          </p:cNvPr>
          <p:cNvSpPr>
            <a:spLocks noGrp="1"/>
          </p:cNvSpPr>
          <p:nvPr>
            <p:ph type="pic" sz="quarter" idx="15"/>
          </p:nvPr>
        </p:nvSpPr>
        <p:spPr>
          <a:xfrm>
            <a:off x="911224" y="0"/>
            <a:ext cx="4626864" cy="6858000"/>
          </a:xfrm>
        </p:spPr>
        <p:txBody>
          <a:bodyPr anchor="ctr" anchorCtr="0">
            <a:normAutofit/>
          </a:bodyPr>
          <a:lstStyle>
            <a:lvl1pPr marL="0" indent="0" algn="ctr">
              <a:buNone/>
              <a:defRPr sz="1400"/>
            </a:lvl1pPr>
          </a:lstStyle>
          <a:p>
            <a:r>
              <a:rPr lang="en-US" dirty="0"/>
              <a:t>Click icon to add picture</a:t>
            </a:r>
            <a:endParaRPr lang="ru-RU" dirty="0"/>
          </a:p>
        </p:txBody>
      </p:sp>
    </p:spTree>
    <p:extLst>
      <p:ext uri="{BB962C8B-B14F-4D97-AF65-F5344CB8AC3E}">
        <p14:creationId xmlns:p14="http://schemas.microsoft.com/office/powerpoint/2010/main" val="1755848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275CB319-C744-E641-8907-1470D3DF159D}"/>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ru-RU" dirty="0"/>
          </a:p>
        </p:txBody>
      </p:sp>
      <p:sp>
        <p:nvSpPr>
          <p:cNvPr id="5" name="Slide Number Placeholder 4">
            <a:extLst>
              <a:ext uri="{FF2B5EF4-FFF2-40B4-BE49-F238E27FC236}">
                <a16:creationId xmlns:a16="http://schemas.microsoft.com/office/drawing/2014/main" id="{EAAFC21D-31CF-420D-A654-B62708C71952}"/>
              </a:ext>
            </a:extLst>
          </p:cNvPr>
          <p:cNvSpPr>
            <a:spLocks noGrp="1"/>
          </p:cNvSpPr>
          <p:nvPr>
            <p:ph type="sldNum" sz="quarter" idx="12"/>
          </p:nvPr>
        </p:nvSpPr>
        <p:spPr/>
        <p:txBody>
          <a:bodyPr/>
          <a:lstStyle/>
          <a:p>
            <a:fld id="{D495E168-DA5E-4888-8D8A-92B118324C14}" type="slidenum">
              <a:rPr lang="ru-RU" smtClean="0"/>
              <a:pPr/>
              <a:t>‹#›</a:t>
            </a:fld>
            <a:endParaRPr lang="ru-RU" dirty="0"/>
          </a:p>
        </p:txBody>
      </p:sp>
      <p:sp>
        <p:nvSpPr>
          <p:cNvPr id="2" name="Title 1">
            <a:extLst>
              <a:ext uri="{FF2B5EF4-FFF2-40B4-BE49-F238E27FC236}">
                <a16:creationId xmlns:a16="http://schemas.microsoft.com/office/drawing/2014/main" id="{F5D078D9-85B9-4D7C-BCDC-31053365B378}"/>
              </a:ext>
            </a:extLst>
          </p:cNvPr>
          <p:cNvSpPr>
            <a:spLocks noGrp="1"/>
          </p:cNvSpPr>
          <p:nvPr>
            <p:ph type="title" hasCustomPrompt="1"/>
          </p:nvPr>
        </p:nvSpPr>
        <p:spPr>
          <a:xfrm>
            <a:off x="1172027" y="3938140"/>
            <a:ext cx="4430485" cy="893080"/>
          </a:xfrm>
        </p:spPr>
        <p:txBody>
          <a:bodyPr/>
          <a:lstStyle>
            <a:lvl1pPr algn="ctr">
              <a:defRPr b="0"/>
            </a:lvl1pPr>
          </a:lstStyle>
          <a:p>
            <a:r>
              <a:rPr lang="en-US" dirty="0"/>
              <a:t>Text Layout 2</a:t>
            </a:r>
            <a:endParaRPr lang="ru-RU" dirty="0"/>
          </a:p>
        </p:txBody>
      </p:sp>
      <p:sp>
        <p:nvSpPr>
          <p:cNvPr id="3" name="Date Placeholder 2">
            <a:extLst>
              <a:ext uri="{FF2B5EF4-FFF2-40B4-BE49-F238E27FC236}">
                <a16:creationId xmlns:a16="http://schemas.microsoft.com/office/drawing/2014/main" id="{5F5253D9-2D52-4F01-9ED9-4E2A3C0E6A1B}"/>
              </a:ext>
            </a:extLst>
          </p:cNvPr>
          <p:cNvSpPr>
            <a:spLocks noGrp="1"/>
          </p:cNvSpPr>
          <p:nvPr>
            <p:ph type="dt" sz="half" idx="10"/>
          </p:nvPr>
        </p:nvSpPr>
        <p:spPr/>
        <p:txBody>
          <a:bodyPr/>
          <a:lstStyle/>
          <a:p>
            <a:r>
              <a:rPr lang="ru-RU" dirty="0"/>
              <a:t>MM.DD.20XX</a:t>
            </a:r>
          </a:p>
        </p:txBody>
      </p:sp>
      <p:sp>
        <p:nvSpPr>
          <p:cNvPr id="4" name="Footer Placeholder 3">
            <a:extLst>
              <a:ext uri="{FF2B5EF4-FFF2-40B4-BE49-F238E27FC236}">
                <a16:creationId xmlns:a16="http://schemas.microsoft.com/office/drawing/2014/main" id="{D3BDB2FC-0867-44DF-98D6-C443802B8C26}"/>
              </a:ext>
            </a:extLst>
          </p:cNvPr>
          <p:cNvSpPr>
            <a:spLocks noGrp="1"/>
          </p:cNvSpPr>
          <p:nvPr>
            <p:ph type="ftr" sz="quarter" idx="11"/>
          </p:nvPr>
        </p:nvSpPr>
        <p:spPr/>
        <p:txBody>
          <a:bodyPr/>
          <a:lstStyle/>
          <a:p>
            <a:r>
              <a:rPr lang="en-US" dirty="0"/>
              <a:t>ADD A FOOTER</a:t>
            </a:r>
            <a:endParaRPr lang="ru-RU" dirty="0"/>
          </a:p>
        </p:txBody>
      </p:sp>
      <p:sp>
        <p:nvSpPr>
          <p:cNvPr id="7" name="Picture Placeholder 6">
            <a:extLst>
              <a:ext uri="{FF2B5EF4-FFF2-40B4-BE49-F238E27FC236}">
                <a16:creationId xmlns:a16="http://schemas.microsoft.com/office/drawing/2014/main" id="{2E25E660-4559-4CC8-852F-94402A454C17}"/>
              </a:ext>
            </a:extLst>
          </p:cNvPr>
          <p:cNvSpPr>
            <a:spLocks noGrp="1"/>
          </p:cNvSpPr>
          <p:nvPr>
            <p:ph type="pic" sz="quarter" idx="13"/>
          </p:nvPr>
        </p:nvSpPr>
        <p:spPr>
          <a:xfrm>
            <a:off x="0" y="797608"/>
            <a:ext cx="12192000" cy="2843784"/>
          </a:xfrm>
        </p:spPr>
        <p:txBody>
          <a:bodyPr anchor="ctr" anchorCtr="0">
            <a:normAutofit/>
          </a:bodyPr>
          <a:lstStyle>
            <a:lvl1pPr marL="0" indent="0" algn="ctr">
              <a:buNone/>
              <a:defRPr sz="1400"/>
            </a:lvl1pPr>
          </a:lstStyle>
          <a:p>
            <a:r>
              <a:rPr lang="en-US" dirty="0"/>
              <a:t>Click icon to add picture</a:t>
            </a:r>
            <a:endParaRPr lang="ru-RU" dirty="0"/>
          </a:p>
        </p:txBody>
      </p:sp>
      <p:sp>
        <p:nvSpPr>
          <p:cNvPr id="9" name="Graphic 13">
            <a:extLst>
              <a:ext uri="{FF2B5EF4-FFF2-40B4-BE49-F238E27FC236}">
                <a16:creationId xmlns:a16="http://schemas.microsoft.com/office/drawing/2014/main" id="{A4B61220-F8A1-4859-BA99-F5EC0CC36B0F}"/>
              </a:ext>
            </a:extLst>
          </p:cNvPr>
          <p:cNvSpPr/>
          <p:nvPr userDrawn="1"/>
        </p:nvSpPr>
        <p:spPr>
          <a:xfrm>
            <a:off x="1825747" y="4882453"/>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endParaRPr lang="ru-RU" dirty="0"/>
          </a:p>
        </p:txBody>
      </p:sp>
      <p:sp>
        <p:nvSpPr>
          <p:cNvPr id="10" name="Text Placeholder 14">
            <a:extLst>
              <a:ext uri="{FF2B5EF4-FFF2-40B4-BE49-F238E27FC236}">
                <a16:creationId xmlns:a16="http://schemas.microsoft.com/office/drawing/2014/main" id="{1A39E620-8448-42D8-85B7-A6BF45A2FBDD}"/>
              </a:ext>
            </a:extLst>
          </p:cNvPr>
          <p:cNvSpPr>
            <a:spLocks noGrp="1"/>
          </p:cNvSpPr>
          <p:nvPr>
            <p:ph type="body" sz="quarter" idx="14" hasCustomPrompt="1"/>
          </p:nvPr>
        </p:nvSpPr>
        <p:spPr>
          <a:xfrm>
            <a:off x="1172027" y="5192860"/>
            <a:ext cx="4430485" cy="639683"/>
          </a:xfrm>
        </p:spPr>
        <p:txBody>
          <a:bodyPr>
            <a:normAutofit/>
          </a:bodyPr>
          <a:lstStyle>
            <a:lvl1pPr marL="0" indent="0" algn="ctr">
              <a:buNone/>
              <a:defRPr sz="1800" b="0" i="0"/>
            </a:lvl1pPr>
          </a:lstStyle>
          <a:p>
            <a:pPr lvl="0"/>
            <a:r>
              <a:rPr lang="en-US" dirty="0"/>
              <a:t>EDIT MASTER TEXT STYLES</a:t>
            </a:r>
          </a:p>
        </p:txBody>
      </p:sp>
      <p:sp>
        <p:nvSpPr>
          <p:cNvPr id="12" name="Text Placeholder 14">
            <a:extLst>
              <a:ext uri="{FF2B5EF4-FFF2-40B4-BE49-F238E27FC236}">
                <a16:creationId xmlns:a16="http://schemas.microsoft.com/office/drawing/2014/main" id="{F2FF44AF-6A6B-4742-B58D-DF26808AFD83}"/>
              </a:ext>
            </a:extLst>
          </p:cNvPr>
          <p:cNvSpPr>
            <a:spLocks noGrp="1"/>
          </p:cNvSpPr>
          <p:nvPr>
            <p:ph type="body" sz="quarter" idx="15"/>
          </p:nvPr>
        </p:nvSpPr>
        <p:spPr>
          <a:xfrm>
            <a:off x="6474599" y="4064000"/>
            <a:ext cx="4545374" cy="1698171"/>
          </a:xfrm>
        </p:spPr>
        <p:txBody>
          <a:bodyPr>
            <a:normAutofit/>
          </a:bodyPr>
          <a:lstStyle>
            <a:lvl1pPr marL="180000" indent="-180000">
              <a:spcBef>
                <a:spcPts val="600"/>
              </a:spcBef>
              <a:buClr>
                <a:schemeClr val="bg2"/>
              </a:buClr>
              <a:buFont typeface="Arial" panose="020B0604020202020204" pitchFamily="34" charset="0"/>
              <a:buChar char="•"/>
              <a:defRPr sz="1600" b="0" i="0">
                <a:solidFill>
                  <a:schemeClr val="tx1">
                    <a:lumMod val="75000"/>
                    <a:lumOff val="25000"/>
                  </a:schemeClr>
                </a:solidFill>
              </a:defRPr>
            </a:lvl1pPr>
          </a:lstStyle>
          <a:p>
            <a:pPr lvl="0"/>
            <a:r>
              <a:rPr lang="en-US"/>
              <a:t>Click to edit Master text styles</a:t>
            </a:r>
          </a:p>
        </p:txBody>
      </p:sp>
    </p:spTree>
    <p:extLst>
      <p:ext uri="{BB962C8B-B14F-4D97-AF65-F5344CB8AC3E}">
        <p14:creationId xmlns:p14="http://schemas.microsoft.com/office/powerpoint/2010/main" val="4249325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Section Layout">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213AAFFC-6E5A-D44A-ADBF-E9D307CE6349}"/>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ru-RU" dirty="0"/>
          </a:p>
        </p:txBody>
      </p:sp>
      <p:sp>
        <p:nvSpPr>
          <p:cNvPr id="5" name="Slide Number Placeholder 4">
            <a:extLst>
              <a:ext uri="{FF2B5EF4-FFF2-40B4-BE49-F238E27FC236}">
                <a16:creationId xmlns:a16="http://schemas.microsoft.com/office/drawing/2014/main" id="{72DABAFE-C077-44F7-8606-FCEAD364C173}"/>
              </a:ext>
            </a:extLst>
          </p:cNvPr>
          <p:cNvSpPr>
            <a:spLocks noGrp="1"/>
          </p:cNvSpPr>
          <p:nvPr>
            <p:ph type="sldNum" sz="quarter" idx="12"/>
          </p:nvPr>
        </p:nvSpPr>
        <p:spPr/>
        <p:txBody>
          <a:bodyPr/>
          <a:lstStyle/>
          <a:p>
            <a:fld id="{D495E168-DA5E-4888-8D8A-92B118324C14}" type="slidenum">
              <a:rPr lang="ru-RU" smtClean="0"/>
              <a:pPr/>
              <a:t>‹#›</a:t>
            </a:fld>
            <a:endParaRPr lang="ru-RU" dirty="0"/>
          </a:p>
        </p:txBody>
      </p:sp>
      <p:sp>
        <p:nvSpPr>
          <p:cNvPr id="3" name="Date Placeholder 2">
            <a:extLst>
              <a:ext uri="{FF2B5EF4-FFF2-40B4-BE49-F238E27FC236}">
                <a16:creationId xmlns:a16="http://schemas.microsoft.com/office/drawing/2014/main" id="{F8D0EF65-ABFF-4900-A2AD-12A8C47ECC15}"/>
              </a:ext>
            </a:extLst>
          </p:cNvPr>
          <p:cNvSpPr>
            <a:spLocks noGrp="1"/>
          </p:cNvSpPr>
          <p:nvPr>
            <p:ph type="dt" sz="half" idx="10"/>
          </p:nvPr>
        </p:nvSpPr>
        <p:spPr/>
        <p:txBody>
          <a:bodyPr/>
          <a:lstStyle/>
          <a:p>
            <a:r>
              <a:rPr lang="ru-RU"/>
              <a:t>MM.DD.20XX</a:t>
            </a:r>
            <a:endParaRPr lang="ru-RU" dirty="0"/>
          </a:p>
        </p:txBody>
      </p:sp>
      <p:sp>
        <p:nvSpPr>
          <p:cNvPr id="4" name="Footer Placeholder 3">
            <a:extLst>
              <a:ext uri="{FF2B5EF4-FFF2-40B4-BE49-F238E27FC236}">
                <a16:creationId xmlns:a16="http://schemas.microsoft.com/office/drawing/2014/main" id="{D1E8D827-86E9-4228-B43C-616FE3F73BC2}"/>
              </a:ext>
            </a:extLst>
          </p:cNvPr>
          <p:cNvSpPr>
            <a:spLocks noGrp="1"/>
          </p:cNvSpPr>
          <p:nvPr>
            <p:ph type="ftr" sz="quarter" idx="11"/>
          </p:nvPr>
        </p:nvSpPr>
        <p:spPr/>
        <p:txBody>
          <a:bodyPr/>
          <a:lstStyle/>
          <a:p>
            <a:r>
              <a:rPr lang="en-US" dirty="0"/>
              <a:t>ADD A FOOTER</a:t>
            </a:r>
            <a:endParaRPr lang="ru-RU" dirty="0"/>
          </a:p>
        </p:txBody>
      </p:sp>
      <p:sp>
        <p:nvSpPr>
          <p:cNvPr id="7" name="Text Placeholder 2">
            <a:extLst>
              <a:ext uri="{FF2B5EF4-FFF2-40B4-BE49-F238E27FC236}">
                <a16:creationId xmlns:a16="http://schemas.microsoft.com/office/drawing/2014/main" id="{D2BEBEF9-0DCC-4DA2-9828-D5A83238CD9F}"/>
              </a:ext>
            </a:extLst>
          </p:cNvPr>
          <p:cNvSpPr>
            <a:spLocks noGrp="1"/>
          </p:cNvSpPr>
          <p:nvPr>
            <p:ph type="body" idx="1" hasCustomPrompt="1"/>
          </p:nvPr>
        </p:nvSpPr>
        <p:spPr>
          <a:xfrm>
            <a:off x="2067340" y="2738211"/>
            <a:ext cx="4183650" cy="454353"/>
          </a:xfrm>
        </p:spPr>
        <p:txBody>
          <a:bodyPr>
            <a:noAutofit/>
          </a:bodyPr>
          <a:lstStyle>
            <a:lvl1pPr marL="0" indent="0">
              <a:buNone/>
              <a:defRPr sz="40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1 title</a:t>
            </a:r>
          </a:p>
        </p:txBody>
      </p:sp>
      <p:sp>
        <p:nvSpPr>
          <p:cNvPr id="8" name="Text Placeholder 26">
            <a:extLst>
              <a:ext uri="{FF2B5EF4-FFF2-40B4-BE49-F238E27FC236}">
                <a16:creationId xmlns:a16="http://schemas.microsoft.com/office/drawing/2014/main" id="{CE9C552F-C732-4E4C-8B62-DE62A58BADF0}"/>
              </a:ext>
            </a:extLst>
          </p:cNvPr>
          <p:cNvSpPr>
            <a:spLocks noGrp="1"/>
          </p:cNvSpPr>
          <p:nvPr>
            <p:ph type="body" sz="quarter" idx="16" hasCustomPrompt="1"/>
          </p:nvPr>
        </p:nvSpPr>
        <p:spPr>
          <a:xfrm>
            <a:off x="838201" y="2043790"/>
            <a:ext cx="10515599" cy="629105"/>
          </a:xfrm>
        </p:spPr>
        <p:txBody>
          <a:bodyPr>
            <a:noAutofit/>
          </a:bodyPr>
          <a:lstStyle>
            <a:lvl1pPr marL="0" indent="0" algn="ctr">
              <a:buNone/>
              <a:defRPr sz="1800" b="0"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EDIT MASTER TEXT STYLES</a:t>
            </a:r>
          </a:p>
        </p:txBody>
      </p:sp>
      <p:sp>
        <p:nvSpPr>
          <p:cNvPr id="9" name="Text Placeholder 2">
            <a:extLst>
              <a:ext uri="{FF2B5EF4-FFF2-40B4-BE49-F238E27FC236}">
                <a16:creationId xmlns:a16="http://schemas.microsoft.com/office/drawing/2014/main" id="{100DDA39-3A33-4AF8-BB2F-B80A8696D428}"/>
              </a:ext>
            </a:extLst>
          </p:cNvPr>
          <p:cNvSpPr>
            <a:spLocks noGrp="1"/>
          </p:cNvSpPr>
          <p:nvPr>
            <p:ph type="body" idx="18" hasCustomPrompt="1"/>
          </p:nvPr>
        </p:nvSpPr>
        <p:spPr>
          <a:xfrm>
            <a:off x="7534813" y="2738211"/>
            <a:ext cx="4183650" cy="454353"/>
          </a:xfrm>
        </p:spPr>
        <p:txBody>
          <a:bodyPr>
            <a:noAutofit/>
          </a:bodyPr>
          <a:lstStyle>
            <a:lvl1pPr marL="0" indent="0">
              <a:buNone/>
              <a:defRPr sz="40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2 title</a:t>
            </a:r>
          </a:p>
        </p:txBody>
      </p:sp>
      <p:sp>
        <p:nvSpPr>
          <p:cNvPr id="10" name="Text Placeholder 26">
            <a:extLst>
              <a:ext uri="{FF2B5EF4-FFF2-40B4-BE49-F238E27FC236}">
                <a16:creationId xmlns:a16="http://schemas.microsoft.com/office/drawing/2014/main" id="{D01D7372-B596-424A-8437-BCA847E03CF1}"/>
              </a:ext>
            </a:extLst>
          </p:cNvPr>
          <p:cNvSpPr>
            <a:spLocks noGrp="1"/>
          </p:cNvSpPr>
          <p:nvPr>
            <p:ph type="body" sz="quarter" idx="20"/>
          </p:nvPr>
        </p:nvSpPr>
        <p:spPr>
          <a:xfrm>
            <a:off x="1159649" y="3428501"/>
            <a:ext cx="4365625" cy="2333625"/>
          </a:xfrm>
        </p:spPr>
        <p:txBody>
          <a:bodyPr>
            <a:normAutofit/>
          </a:bodyPr>
          <a:lstStyle>
            <a:lvl1pPr marL="180000" indent="-180000">
              <a:spcBef>
                <a:spcPts val="600"/>
              </a:spcBef>
              <a:buClr>
                <a:schemeClr val="bg2"/>
              </a:buClr>
              <a:defRPr sz="160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p:txBody>
      </p:sp>
      <p:sp>
        <p:nvSpPr>
          <p:cNvPr id="11" name="Text Placeholder 26">
            <a:extLst>
              <a:ext uri="{FF2B5EF4-FFF2-40B4-BE49-F238E27FC236}">
                <a16:creationId xmlns:a16="http://schemas.microsoft.com/office/drawing/2014/main" id="{F78DB58E-1DC8-42B6-8950-A39F9249D51D}"/>
              </a:ext>
            </a:extLst>
          </p:cNvPr>
          <p:cNvSpPr>
            <a:spLocks noGrp="1"/>
          </p:cNvSpPr>
          <p:nvPr>
            <p:ph type="body" sz="quarter" idx="21"/>
          </p:nvPr>
        </p:nvSpPr>
        <p:spPr>
          <a:xfrm>
            <a:off x="6627121" y="3428501"/>
            <a:ext cx="4365625" cy="2333625"/>
          </a:xfrm>
        </p:spPr>
        <p:txBody>
          <a:bodyPr>
            <a:normAutofit/>
          </a:bodyPr>
          <a:lstStyle>
            <a:lvl1pPr marL="180000" indent="-180000">
              <a:spcBef>
                <a:spcPts val="600"/>
              </a:spcBef>
              <a:buClr>
                <a:schemeClr val="bg2"/>
              </a:buClr>
              <a:defRPr sz="160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p:txBody>
      </p:sp>
      <p:sp>
        <p:nvSpPr>
          <p:cNvPr id="12" name="Graphic 13">
            <a:extLst>
              <a:ext uri="{FF2B5EF4-FFF2-40B4-BE49-F238E27FC236}">
                <a16:creationId xmlns:a16="http://schemas.microsoft.com/office/drawing/2014/main" id="{6E7BE306-50F4-4966-B172-8808A97D9FF4}"/>
              </a:ext>
            </a:extLst>
          </p:cNvPr>
          <p:cNvSpPr/>
          <p:nvPr userDrawn="1"/>
        </p:nvSpPr>
        <p:spPr>
          <a:xfrm>
            <a:off x="4534478" y="1718435"/>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endParaRPr lang="ru-RU" dirty="0"/>
          </a:p>
        </p:txBody>
      </p:sp>
      <p:sp>
        <p:nvSpPr>
          <p:cNvPr id="13" name="Title 1">
            <a:extLst>
              <a:ext uri="{FF2B5EF4-FFF2-40B4-BE49-F238E27FC236}">
                <a16:creationId xmlns:a16="http://schemas.microsoft.com/office/drawing/2014/main" id="{17DEC651-98F0-44EE-BAB8-8B3FE702A36A}"/>
              </a:ext>
            </a:extLst>
          </p:cNvPr>
          <p:cNvSpPr>
            <a:spLocks noGrp="1"/>
          </p:cNvSpPr>
          <p:nvPr>
            <p:ph type="title" hasCustomPrompt="1"/>
          </p:nvPr>
        </p:nvSpPr>
        <p:spPr>
          <a:xfrm>
            <a:off x="838200" y="562882"/>
            <a:ext cx="10515600" cy="1325563"/>
          </a:xfrm>
        </p:spPr>
        <p:txBody>
          <a:bodyPr/>
          <a:lstStyle>
            <a:lvl1pPr algn="ctr">
              <a:defRPr b="0"/>
            </a:lvl1pPr>
          </a:lstStyle>
          <a:p>
            <a:r>
              <a:rPr lang="en-US" dirty="0"/>
              <a:t>Comparison</a:t>
            </a:r>
            <a:endParaRPr lang="ru-RU" dirty="0"/>
          </a:p>
        </p:txBody>
      </p:sp>
    </p:spTree>
    <p:extLst>
      <p:ext uri="{BB962C8B-B14F-4D97-AF65-F5344CB8AC3E}">
        <p14:creationId xmlns:p14="http://schemas.microsoft.com/office/powerpoint/2010/main" val="114585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23" name="Oval 22">
            <a:extLst>
              <a:ext uri="{FF2B5EF4-FFF2-40B4-BE49-F238E27FC236}">
                <a16:creationId xmlns:a16="http://schemas.microsoft.com/office/drawing/2014/main" id="{99E16AA7-5075-3449-AB21-5E8037339A90}"/>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ru-RU" dirty="0"/>
          </a:p>
        </p:txBody>
      </p:sp>
      <p:sp>
        <p:nvSpPr>
          <p:cNvPr id="5" name="Slide Number Placeholder 4">
            <a:extLst>
              <a:ext uri="{FF2B5EF4-FFF2-40B4-BE49-F238E27FC236}">
                <a16:creationId xmlns:a16="http://schemas.microsoft.com/office/drawing/2014/main" id="{E523D6FB-BDF5-462B-9DFB-6A2531254435}"/>
              </a:ext>
            </a:extLst>
          </p:cNvPr>
          <p:cNvSpPr>
            <a:spLocks noGrp="1"/>
          </p:cNvSpPr>
          <p:nvPr>
            <p:ph type="sldNum" sz="quarter" idx="12"/>
          </p:nvPr>
        </p:nvSpPr>
        <p:spPr/>
        <p:txBody>
          <a:bodyPr/>
          <a:lstStyle/>
          <a:p>
            <a:fld id="{D495E168-DA5E-4888-8D8A-92B118324C14}" type="slidenum">
              <a:rPr lang="ru-RU" smtClean="0"/>
              <a:pPr/>
              <a:t>‹#›</a:t>
            </a:fld>
            <a:endParaRPr lang="ru-RU" dirty="0"/>
          </a:p>
        </p:txBody>
      </p:sp>
      <p:sp>
        <p:nvSpPr>
          <p:cNvPr id="3" name="Date Placeholder 2">
            <a:extLst>
              <a:ext uri="{FF2B5EF4-FFF2-40B4-BE49-F238E27FC236}">
                <a16:creationId xmlns:a16="http://schemas.microsoft.com/office/drawing/2014/main" id="{3CAFBD2F-FD90-4C8F-BEA1-91BB2D242EED}"/>
              </a:ext>
            </a:extLst>
          </p:cNvPr>
          <p:cNvSpPr>
            <a:spLocks noGrp="1"/>
          </p:cNvSpPr>
          <p:nvPr>
            <p:ph type="dt" sz="half" idx="10"/>
          </p:nvPr>
        </p:nvSpPr>
        <p:spPr/>
        <p:txBody>
          <a:bodyPr/>
          <a:lstStyle/>
          <a:p>
            <a:r>
              <a:rPr lang="ru-RU"/>
              <a:t>MM.DD.20XX</a:t>
            </a:r>
            <a:endParaRPr lang="ru-RU" dirty="0"/>
          </a:p>
        </p:txBody>
      </p:sp>
      <p:sp>
        <p:nvSpPr>
          <p:cNvPr id="4" name="Footer Placeholder 3">
            <a:extLst>
              <a:ext uri="{FF2B5EF4-FFF2-40B4-BE49-F238E27FC236}">
                <a16:creationId xmlns:a16="http://schemas.microsoft.com/office/drawing/2014/main" id="{5F47FDA8-53F5-4098-B6D5-32456ABFAE67}"/>
              </a:ext>
            </a:extLst>
          </p:cNvPr>
          <p:cNvSpPr>
            <a:spLocks noGrp="1"/>
          </p:cNvSpPr>
          <p:nvPr>
            <p:ph type="ftr" sz="quarter" idx="11"/>
          </p:nvPr>
        </p:nvSpPr>
        <p:spPr/>
        <p:txBody>
          <a:bodyPr/>
          <a:lstStyle/>
          <a:p>
            <a:r>
              <a:rPr lang="en-US" dirty="0"/>
              <a:t>ADD A FOOTER</a:t>
            </a:r>
            <a:endParaRPr lang="ru-RU" dirty="0"/>
          </a:p>
        </p:txBody>
      </p:sp>
      <p:sp>
        <p:nvSpPr>
          <p:cNvPr id="6" name="Chart Placeholder 18">
            <a:extLst>
              <a:ext uri="{FF2B5EF4-FFF2-40B4-BE49-F238E27FC236}">
                <a16:creationId xmlns:a16="http://schemas.microsoft.com/office/drawing/2014/main" id="{270B440B-C39E-47E6-9CBA-0BA4EB1EF522}"/>
              </a:ext>
            </a:extLst>
          </p:cNvPr>
          <p:cNvSpPr>
            <a:spLocks noGrp="1"/>
          </p:cNvSpPr>
          <p:nvPr>
            <p:ph type="chart" sz="quarter" idx="32"/>
          </p:nvPr>
        </p:nvSpPr>
        <p:spPr>
          <a:xfrm>
            <a:off x="6981371" y="1246188"/>
            <a:ext cx="4284663" cy="4365625"/>
          </a:xfrm>
        </p:spPr>
        <p:txBody>
          <a:bodyPr anchor="ctr" anchorCtr="0">
            <a:normAutofit/>
          </a:bodyPr>
          <a:lstStyle>
            <a:lvl1pPr marL="0" indent="0" algn="ctr">
              <a:buNone/>
              <a:defRPr sz="1600">
                <a:solidFill>
                  <a:schemeClr val="tx1">
                    <a:lumMod val="50000"/>
                    <a:lumOff val="50000"/>
                  </a:schemeClr>
                </a:solidFill>
              </a:defRPr>
            </a:lvl1pPr>
          </a:lstStyle>
          <a:p>
            <a:r>
              <a:rPr lang="en-US" dirty="0"/>
              <a:t>Click icon to add chart</a:t>
            </a:r>
            <a:endParaRPr lang="ru-RU" dirty="0"/>
          </a:p>
        </p:txBody>
      </p:sp>
      <p:sp>
        <p:nvSpPr>
          <p:cNvPr id="8" name="Graphic 13">
            <a:extLst>
              <a:ext uri="{FF2B5EF4-FFF2-40B4-BE49-F238E27FC236}">
                <a16:creationId xmlns:a16="http://schemas.microsoft.com/office/drawing/2014/main" id="{1ED66CD9-A275-41A6-92EA-B32A8F51F472}"/>
              </a:ext>
            </a:extLst>
          </p:cNvPr>
          <p:cNvSpPr/>
          <p:nvPr userDrawn="1"/>
        </p:nvSpPr>
        <p:spPr>
          <a:xfrm>
            <a:off x="1949460" y="2168288"/>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endParaRPr lang="ru-RU" dirty="0"/>
          </a:p>
        </p:txBody>
      </p:sp>
      <p:sp>
        <p:nvSpPr>
          <p:cNvPr id="9" name="Text Placeholder 14">
            <a:extLst>
              <a:ext uri="{FF2B5EF4-FFF2-40B4-BE49-F238E27FC236}">
                <a16:creationId xmlns:a16="http://schemas.microsoft.com/office/drawing/2014/main" id="{B1A41807-9D03-4167-89E4-C5D1E8143661}"/>
              </a:ext>
            </a:extLst>
          </p:cNvPr>
          <p:cNvSpPr>
            <a:spLocks noGrp="1"/>
          </p:cNvSpPr>
          <p:nvPr>
            <p:ph type="body" sz="quarter" idx="14" hasCustomPrompt="1"/>
          </p:nvPr>
        </p:nvSpPr>
        <p:spPr>
          <a:xfrm>
            <a:off x="925966" y="2478695"/>
            <a:ext cx="5170033" cy="758536"/>
          </a:xfrm>
        </p:spPr>
        <p:txBody>
          <a:bodyPr>
            <a:normAutofit/>
          </a:bodyPr>
          <a:lstStyle>
            <a:lvl1pPr marL="0" indent="0" algn="ctr">
              <a:buNone/>
              <a:defRPr sz="1800" b="0" i="0"/>
            </a:lvl1pPr>
          </a:lstStyle>
          <a:p>
            <a:pPr lvl="0"/>
            <a:r>
              <a:rPr lang="en-US" dirty="0"/>
              <a:t>EDIT MASTER TEXT STYLES</a:t>
            </a:r>
          </a:p>
        </p:txBody>
      </p:sp>
      <p:sp>
        <p:nvSpPr>
          <p:cNvPr id="10" name="Title 1">
            <a:extLst>
              <a:ext uri="{FF2B5EF4-FFF2-40B4-BE49-F238E27FC236}">
                <a16:creationId xmlns:a16="http://schemas.microsoft.com/office/drawing/2014/main" id="{CBDF72AB-A1AE-464E-A9E1-C5CDA8D5CCFE}"/>
              </a:ext>
            </a:extLst>
          </p:cNvPr>
          <p:cNvSpPr>
            <a:spLocks noGrp="1"/>
          </p:cNvSpPr>
          <p:nvPr>
            <p:ph type="title" hasCustomPrompt="1"/>
          </p:nvPr>
        </p:nvSpPr>
        <p:spPr>
          <a:xfrm>
            <a:off x="1957858" y="1289573"/>
            <a:ext cx="3106248" cy="758536"/>
          </a:xfrm>
        </p:spPr>
        <p:txBody>
          <a:bodyPr lIns="0" tIns="0" rIns="0" bIns="0">
            <a:noAutofit/>
          </a:bodyPr>
          <a:lstStyle>
            <a:lvl1pPr algn="ctr">
              <a:defRPr/>
            </a:lvl1pPr>
          </a:lstStyle>
          <a:p>
            <a:r>
              <a:rPr lang="en-US" dirty="0"/>
              <a:t>Chart Slide</a:t>
            </a:r>
            <a:endParaRPr lang="ru-RU" dirty="0"/>
          </a:p>
        </p:txBody>
      </p:sp>
      <p:sp>
        <p:nvSpPr>
          <p:cNvPr id="12" name="Text Placeholder 2">
            <a:extLst>
              <a:ext uri="{FF2B5EF4-FFF2-40B4-BE49-F238E27FC236}">
                <a16:creationId xmlns:a16="http://schemas.microsoft.com/office/drawing/2014/main" id="{B83C9A6F-A614-4B31-91D5-3B5CB932149C}"/>
              </a:ext>
            </a:extLst>
          </p:cNvPr>
          <p:cNvSpPr>
            <a:spLocks noGrp="1"/>
          </p:cNvSpPr>
          <p:nvPr>
            <p:ph type="body" idx="18" hasCustomPrompt="1"/>
          </p:nvPr>
        </p:nvSpPr>
        <p:spPr>
          <a:xfrm>
            <a:off x="2030497" y="3408555"/>
            <a:ext cx="1597889" cy="482453"/>
          </a:xfrm>
        </p:spPr>
        <p:txBody>
          <a:bodyPr anchor="b" anchorCtr="0">
            <a:norm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30%</a:t>
            </a:r>
          </a:p>
        </p:txBody>
      </p:sp>
      <p:sp>
        <p:nvSpPr>
          <p:cNvPr id="13" name="Text Placeholder 26">
            <a:extLst>
              <a:ext uri="{FF2B5EF4-FFF2-40B4-BE49-F238E27FC236}">
                <a16:creationId xmlns:a16="http://schemas.microsoft.com/office/drawing/2014/main" id="{A985BA82-9C97-475F-8775-0F16D2FB4047}"/>
              </a:ext>
            </a:extLst>
          </p:cNvPr>
          <p:cNvSpPr>
            <a:spLocks noGrp="1"/>
          </p:cNvSpPr>
          <p:nvPr>
            <p:ph type="body" sz="quarter" idx="21" hasCustomPrompt="1"/>
          </p:nvPr>
        </p:nvSpPr>
        <p:spPr>
          <a:xfrm>
            <a:off x="2030498" y="3739108"/>
            <a:ext cx="1597889" cy="365125"/>
          </a:xfrm>
        </p:spPr>
        <p:txBody>
          <a:bodyPr>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Category Title</a:t>
            </a:r>
          </a:p>
        </p:txBody>
      </p:sp>
      <p:sp>
        <p:nvSpPr>
          <p:cNvPr id="15" name="Text Placeholder 2">
            <a:extLst>
              <a:ext uri="{FF2B5EF4-FFF2-40B4-BE49-F238E27FC236}">
                <a16:creationId xmlns:a16="http://schemas.microsoft.com/office/drawing/2014/main" id="{E5376509-D29C-46DE-948E-15D430CE432A}"/>
              </a:ext>
            </a:extLst>
          </p:cNvPr>
          <p:cNvSpPr>
            <a:spLocks noGrp="1"/>
          </p:cNvSpPr>
          <p:nvPr>
            <p:ph type="body" idx="22" hasCustomPrompt="1"/>
          </p:nvPr>
        </p:nvSpPr>
        <p:spPr>
          <a:xfrm>
            <a:off x="2030522" y="4142228"/>
            <a:ext cx="1597889" cy="482452"/>
          </a:xfrm>
        </p:spPr>
        <p:txBody>
          <a:bodyPr anchor="b" anchorCtr="0">
            <a:norm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10%</a:t>
            </a:r>
          </a:p>
        </p:txBody>
      </p:sp>
      <p:sp>
        <p:nvSpPr>
          <p:cNvPr id="16" name="Text Placeholder 26">
            <a:extLst>
              <a:ext uri="{FF2B5EF4-FFF2-40B4-BE49-F238E27FC236}">
                <a16:creationId xmlns:a16="http://schemas.microsoft.com/office/drawing/2014/main" id="{A581FA6A-566D-4068-A898-F86FB96D4A93}"/>
              </a:ext>
            </a:extLst>
          </p:cNvPr>
          <p:cNvSpPr>
            <a:spLocks noGrp="1"/>
          </p:cNvSpPr>
          <p:nvPr>
            <p:ph type="body" sz="quarter" idx="23" hasCustomPrompt="1"/>
          </p:nvPr>
        </p:nvSpPr>
        <p:spPr>
          <a:xfrm>
            <a:off x="2030523" y="4472778"/>
            <a:ext cx="1597889" cy="365125"/>
          </a:xfrm>
        </p:spPr>
        <p:txBody>
          <a:bodyPr>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Category Title</a:t>
            </a:r>
          </a:p>
        </p:txBody>
      </p:sp>
      <p:sp>
        <p:nvSpPr>
          <p:cNvPr id="18" name="Text Placeholder 2">
            <a:extLst>
              <a:ext uri="{FF2B5EF4-FFF2-40B4-BE49-F238E27FC236}">
                <a16:creationId xmlns:a16="http://schemas.microsoft.com/office/drawing/2014/main" id="{503636CF-AD49-411E-BE27-63C28BDE068C}"/>
              </a:ext>
            </a:extLst>
          </p:cNvPr>
          <p:cNvSpPr>
            <a:spLocks noGrp="1"/>
          </p:cNvSpPr>
          <p:nvPr>
            <p:ph type="body" idx="24" hasCustomPrompt="1"/>
          </p:nvPr>
        </p:nvSpPr>
        <p:spPr>
          <a:xfrm>
            <a:off x="3970011" y="3408555"/>
            <a:ext cx="1597889" cy="482453"/>
          </a:xfrm>
        </p:spPr>
        <p:txBody>
          <a:bodyPr anchor="b" anchorCtr="0">
            <a:norm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25%</a:t>
            </a:r>
          </a:p>
        </p:txBody>
      </p:sp>
      <p:sp>
        <p:nvSpPr>
          <p:cNvPr id="19" name="Text Placeholder 26">
            <a:extLst>
              <a:ext uri="{FF2B5EF4-FFF2-40B4-BE49-F238E27FC236}">
                <a16:creationId xmlns:a16="http://schemas.microsoft.com/office/drawing/2014/main" id="{F2C67681-C89E-4F74-A7C1-BD0812A9422A}"/>
              </a:ext>
            </a:extLst>
          </p:cNvPr>
          <p:cNvSpPr>
            <a:spLocks noGrp="1"/>
          </p:cNvSpPr>
          <p:nvPr>
            <p:ph type="body" sz="quarter" idx="25" hasCustomPrompt="1"/>
          </p:nvPr>
        </p:nvSpPr>
        <p:spPr>
          <a:xfrm>
            <a:off x="3970012" y="3739108"/>
            <a:ext cx="1597889" cy="365125"/>
          </a:xfrm>
        </p:spPr>
        <p:txBody>
          <a:bodyPr>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Category Title</a:t>
            </a:r>
          </a:p>
        </p:txBody>
      </p:sp>
      <p:sp>
        <p:nvSpPr>
          <p:cNvPr id="21" name="Text Placeholder 2">
            <a:extLst>
              <a:ext uri="{FF2B5EF4-FFF2-40B4-BE49-F238E27FC236}">
                <a16:creationId xmlns:a16="http://schemas.microsoft.com/office/drawing/2014/main" id="{5742559E-6662-49A7-A091-9472A31ED26B}"/>
              </a:ext>
            </a:extLst>
          </p:cNvPr>
          <p:cNvSpPr>
            <a:spLocks noGrp="1"/>
          </p:cNvSpPr>
          <p:nvPr>
            <p:ph type="body" idx="26" hasCustomPrompt="1"/>
          </p:nvPr>
        </p:nvSpPr>
        <p:spPr>
          <a:xfrm>
            <a:off x="3970036" y="4142228"/>
            <a:ext cx="1597889" cy="482452"/>
          </a:xfrm>
        </p:spPr>
        <p:txBody>
          <a:bodyPr anchor="b" anchorCtr="0">
            <a:norm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10%</a:t>
            </a:r>
          </a:p>
        </p:txBody>
      </p:sp>
      <p:sp>
        <p:nvSpPr>
          <p:cNvPr id="22" name="Text Placeholder 26">
            <a:extLst>
              <a:ext uri="{FF2B5EF4-FFF2-40B4-BE49-F238E27FC236}">
                <a16:creationId xmlns:a16="http://schemas.microsoft.com/office/drawing/2014/main" id="{E514B383-1886-4E45-9DB3-6DF4FFCA6FCD}"/>
              </a:ext>
            </a:extLst>
          </p:cNvPr>
          <p:cNvSpPr>
            <a:spLocks noGrp="1"/>
          </p:cNvSpPr>
          <p:nvPr>
            <p:ph type="body" sz="quarter" idx="27" hasCustomPrompt="1"/>
          </p:nvPr>
        </p:nvSpPr>
        <p:spPr>
          <a:xfrm>
            <a:off x="3970037" y="4472779"/>
            <a:ext cx="1597889" cy="365125"/>
          </a:xfrm>
        </p:spPr>
        <p:txBody>
          <a:bodyPr>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Category Title</a:t>
            </a:r>
          </a:p>
        </p:txBody>
      </p:sp>
      <p:sp>
        <p:nvSpPr>
          <p:cNvPr id="24" name="Text Placeholder 2">
            <a:extLst>
              <a:ext uri="{FF2B5EF4-FFF2-40B4-BE49-F238E27FC236}">
                <a16:creationId xmlns:a16="http://schemas.microsoft.com/office/drawing/2014/main" id="{2734F2A5-6B16-40E3-8EBB-0E1A0984BAB7}"/>
              </a:ext>
            </a:extLst>
          </p:cNvPr>
          <p:cNvSpPr>
            <a:spLocks noGrp="1"/>
          </p:cNvSpPr>
          <p:nvPr>
            <p:ph type="body" idx="28" hasCustomPrompt="1"/>
          </p:nvPr>
        </p:nvSpPr>
        <p:spPr>
          <a:xfrm>
            <a:off x="2030497" y="4875898"/>
            <a:ext cx="1597889" cy="482452"/>
          </a:xfrm>
        </p:spPr>
        <p:txBody>
          <a:bodyPr anchor="b" anchorCtr="0">
            <a:norm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20%</a:t>
            </a:r>
          </a:p>
        </p:txBody>
      </p:sp>
      <p:sp>
        <p:nvSpPr>
          <p:cNvPr id="25" name="Text Placeholder 26">
            <a:extLst>
              <a:ext uri="{FF2B5EF4-FFF2-40B4-BE49-F238E27FC236}">
                <a16:creationId xmlns:a16="http://schemas.microsoft.com/office/drawing/2014/main" id="{01D6AF2B-2CA0-4F6A-9C29-4AE73FCAB4E2}"/>
              </a:ext>
            </a:extLst>
          </p:cNvPr>
          <p:cNvSpPr>
            <a:spLocks noGrp="1"/>
          </p:cNvSpPr>
          <p:nvPr>
            <p:ph type="body" sz="quarter" idx="29" hasCustomPrompt="1"/>
          </p:nvPr>
        </p:nvSpPr>
        <p:spPr>
          <a:xfrm>
            <a:off x="2030498" y="5206449"/>
            <a:ext cx="1597889" cy="365125"/>
          </a:xfrm>
        </p:spPr>
        <p:txBody>
          <a:bodyPr>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Category Title</a:t>
            </a:r>
          </a:p>
        </p:txBody>
      </p:sp>
      <p:sp>
        <p:nvSpPr>
          <p:cNvPr id="27" name="Text Placeholder 2">
            <a:extLst>
              <a:ext uri="{FF2B5EF4-FFF2-40B4-BE49-F238E27FC236}">
                <a16:creationId xmlns:a16="http://schemas.microsoft.com/office/drawing/2014/main" id="{C3E000C2-49D4-4D64-860A-0DB29B389387}"/>
              </a:ext>
            </a:extLst>
          </p:cNvPr>
          <p:cNvSpPr>
            <a:spLocks noGrp="1"/>
          </p:cNvSpPr>
          <p:nvPr>
            <p:ph type="body" idx="30" hasCustomPrompt="1"/>
          </p:nvPr>
        </p:nvSpPr>
        <p:spPr>
          <a:xfrm>
            <a:off x="3970037" y="4875898"/>
            <a:ext cx="1597889" cy="482452"/>
          </a:xfrm>
        </p:spPr>
        <p:txBody>
          <a:bodyPr anchor="b" anchorCtr="0">
            <a:no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5%</a:t>
            </a:r>
          </a:p>
        </p:txBody>
      </p:sp>
      <p:sp>
        <p:nvSpPr>
          <p:cNvPr id="28" name="Text Placeholder 26">
            <a:extLst>
              <a:ext uri="{FF2B5EF4-FFF2-40B4-BE49-F238E27FC236}">
                <a16:creationId xmlns:a16="http://schemas.microsoft.com/office/drawing/2014/main" id="{4A6CF106-F60C-46A1-BD17-8EC35A637A7C}"/>
              </a:ext>
            </a:extLst>
          </p:cNvPr>
          <p:cNvSpPr>
            <a:spLocks noGrp="1"/>
          </p:cNvSpPr>
          <p:nvPr>
            <p:ph type="body" sz="quarter" idx="31" hasCustomPrompt="1"/>
          </p:nvPr>
        </p:nvSpPr>
        <p:spPr>
          <a:xfrm>
            <a:off x="3970037" y="5206449"/>
            <a:ext cx="1597889" cy="365125"/>
          </a:xfrm>
        </p:spPr>
        <p:txBody>
          <a:bodyPr>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Category Title</a:t>
            </a:r>
          </a:p>
        </p:txBody>
      </p:sp>
    </p:spTree>
    <p:extLst>
      <p:ext uri="{BB962C8B-B14F-4D97-AF65-F5344CB8AC3E}">
        <p14:creationId xmlns:p14="http://schemas.microsoft.com/office/powerpoint/2010/main" val="2847251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FB049D0D-CE60-8E46-896A-1F4E3E51AABC}"/>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ru-RU" dirty="0"/>
          </a:p>
        </p:txBody>
      </p:sp>
      <p:sp>
        <p:nvSpPr>
          <p:cNvPr id="5" name="Slide Number Placeholder 4">
            <a:extLst>
              <a:ext uri="{FF2B5EF4-FFF2-40B4-BE49-F238E27FC236}">
                <a16:creationId xmlns:a16="http://schemas.microsoft.com/office/drawing/2014/main" id="{DE288F71-122C-49D4-9750-104A0F9BA30E}"/>
              </a:ext>
            </a:extLst>
          </p:cNvPr>
          <p:cNvSpPr>
            <a:spLocks noGrp="1"/>
          </p:cNvSpPr>
          <p:nvPr>
            <p:ph type="sldNum" sz="quarter" idx="12"/>
          </p:nvPr>
        </p:nvSpPr>
        <p:spPr/>
        <p:txBody>
          <a:bodyPr/>
          <a:lstStyle/>
          <a:p>
            <a:fld id="{D495E168-DA5E-4888-8D8A-92B118324C14}" type="slidenum">
              <a:rPr lang="ru-RU" smtClean="0"/>
              <a:pPr/>
              <a:t>‹#›</a:t>
            </a:fld>
            <a:endParaRPr lang="ru-RU" dirty="0"/>
          </a:p>
        </p:txBody>
      </p:sp>
      <p:sp>
        <p:nvSpPr>
          <p:cNvPr id="3" name="Date Placeholder 2">
            <a:extLst>
              <a:ext uri="{FF2B5EF4-FFF2-40B4-BE49-F238E27FC236}">
                <a16:creationId xmlns:a16="http://schemas.microsoft.com/office/drawing/2014/main" id="{67A81471-D048-496A-9DA4-EDB335843A90}"/>
              </a:ext>
            </a:extLst>
          </p:cNvPr>
          <p:cNvSpPr>
            <a:spLocks noGrp="1"/>
          </p:cNvSpPr>
          <p:nvPr>
            <p:ph type="dt" sz="half" idx="10"/>
          </p:nvPr>
        </p:nvSpPr>
        <p:spPr/>
        <p:txBody>
          <a:bodyPr/>
          <a:lstStyle/>
          <a:p>
            <a:r>
              <a:rPr lang="ru-RU"/>
              <a:t>MM.DD.20XX</a:t>
            </a:r>
            <a:endParaRPr lang="ru-RU" dirty="0"/>
          </a:p>
        </p:txBody>
      </p:sp>
      <p:sp>
        <p:nvSpPr>
          <p:cNvPr id="4" name="Footer Placeholder 3">
            <a:extLst>
              <a:ext uri="{FF2B5EF4-FFF2-40B4-BE49-F238E27FC236}">
                <a16:creationId xmlns:a16="http://schemas.microsoft.com/office/drawing/2014/main" id="{ABADBAE1-8416-4A24-B332-BA35F9D581F0}"/>
              </a:ext>
            </a:extLst>
          </p:cNvPr>
          <p:cNvSpPr>
            <a:spLocks noGrp="1"/>
          </p:cNvSpPr>
          <p:nvPr>
            <p:ph type="ftr" sz="quarter" idx="11"/>
          </p:nvPr>
        </p:nvSpPr>
        <p:spPr/>
        <p:txBody>
          <a:bodyPr/>
          <a:lstStyle/>
          <a:p>
            <a:r>
              <a:rPr lang="en-US" dirty="0"/>
              <a:t>ADD A FOOTER</a:t>
            </a:r>
            <a:endParaRPr lang="ru-RU" dirty="0"/>
          </a:p>
        </p:txBody>
      </p:sp>
      <p:sp>
        <p:nvSpPr>
          <p:cNvPr id="7" name="Text Placeholder 14">
            <a:extLst>
              <a:ext uri="{FF2B5EF4-FFF2-40B4-BE49-F238E27FC236}">
                <a16:creationId xmlns:a16="http://schemas.microsoft.com/office/drawing/2014/main" id="{B9AF1F95-7091-4B50-892C-55F8B5B9AC86}"/>
              </a:ext>
            </a:extLst>
          </p:cNvPr>
          <p:cNvSpPr>
            <a:spLocks noGrp="1"/>
          </p:cNvSpPr>
          <p:nvPr>
            <p:ph type="body" sz="quarter" idx="13" hasCustomPrompt="1"/>
          </p:nvPr>
        </p:nvSpPr>
        <p:spPr>
          <a:xfrm>
            <a:off x="8291145" y="3029751"/>
            <a:ext cx="2825496" cy="2144162"/>
          </a:xfrm>
        </p:spPr>
        <p:txBody>
          <a:bodyPr>
            <a:normAutofit/>
          </a:bodyPr>
          <a:lstStyle>
            <a:lvl1pPr marL="0" indent="0" algn="ctr">
              <a:buNone/>
              <a:defRPr sz="1800" b="0" i="0"/>
            </a:lvl1pPr>
          </a:lstStyle>
          <a:p>
            <a:pPr lvl="0"/>
            <a:r>
              <a:rPr lang="en-US" dirty="0"/>
              <a:t>EDIT MASTER TEXT STYLES</a:t>
            </a:r>
          </a:p>
        </p:txBody>
      </p:sp>
      <p:sp>
        <p:nvSpPr>
          <p:cNvPr id="9" name="Title 1">
            <a:extLst>
              <a:ext uri="{FF2B5EF4-FFF2-40B4-BE49-F238E27FC236}">
                <a16:creationId xmlns:a16="http://schemas.microsoft.com/office/drawing/2014/main" id="{77DE3589-2C45-437A-BDA9-55A9B8859FF7}"/>
              </a:ext>
            </a:extLst>
          </p:cNvPr>
          <p:cNvSpPr>
            <a:spLocks noGrp="1"/>
          </p:cNvSpPr>
          <p:nvPr>
            <p:ph type="title" hasCustomPrompt="1"/>
          </p:nvPr>
        </p:nvSpPr>
        <p:spPr>
          <a:xfrm>
            <a:off x="8291145" y="1868285"/>
            <a:ext cx="2825496" cy="718222"/>
          </a:xfrm>
        </p:spPr>
        <p:txBody>
          <a:bodyPr/>
          <a:lstStyle>
            <a:lvl1pPr algn="ctr">
              <a:defRPr/>
            </a:lvl1pPr>
          </a:lstStyle>
          <a:p>
            <a:r>
              <a:rPr lang="en-US" dirty="0"/>
              <a:t>Table Slide</a:t>
            </a:r>
            <a:endParaRPr lang="ru-RU" dirty="0"/>
          </a:p>
        </p:txBody>
      </p:sp>
      <p:sp>
        <p:nvSpPr>
          <p:cNvPr id="15" name="Graphic 12">
            <a:extLst>
              <a:ext uri="{FF2B5EF4-FFF2-40B4-BE49-F238E27FC236}">
                <a16:creationId xmlns:a16="http://schemas.microsoft.com/office/drawing/2014/main" id="{6161C347-CD23-4D4F-981D-1C8457111EA8}"/>
              </a:ext>
            </a:extLst>
          </p:cNvPr>
          <p:cNvSpPr/>
          <p:nvPr userDrawn="1"/>
        </p:nvSpPr>
        <p:spPr>
          <a:xfrm>
            <a:off x="8340351" y="2726976"/>
            <a:ext cx="2727084" cy="139525"/>
          </a:xfrm>
          <a:custGeom>
            <a:avLst/>
            <a:gdLst>
              <a:gd name="connsiteX0" fmla="*/ 67167 w 2727084"/>
              <a:gd name="connsiteY0" fmla="*/ 78582 h 139525"/>
              <a:gd name="connsiteX1" fmla="*/ 12625 w 2727084"/>
              <a:gd name="connsiteY1" fmla="*/ 78582 h 139525"/>
              <a:gd name="connsiteX2" fmla="*/ 12625 w 2727084"/>
              <a:gd name="connsiteY2" fmla="*/ 65898 h 139525"/>
              <a:gd name="connsiteX3" fmla="*/ 956323 w 2727084"/>
              <a:gd name="connsiteY3" fmla="*/ 65898 h 139525"/>
              <a:gd name="connsiteX4" fmla="*/ 1151658 w 2727084"/>
              <a:gd name="connsiteY4" fmla="*/ 12625 h 139525"/>
              <a:gd name="connsiteX5" fmla="*/ 1268352 w 2727084"/>
              <a:gd name="connsiteY5" fmla="*/ 65898 h 139525"/>
              <a:gd name="connsiteX6" fmla="*/ 1297526 w 2727084"/>
              <a:gd name="connsiteY6" fmla="*/ 65898 h 139525"/>
              <a:gd name="connsiteX7" fmla="*/ 1353336 w 2727084"/>
              <a:gd name="connsiteY7" fmla="*/ 15162 h 139525"/>
              <a:gd name="connsiteX8" fmla="*/ 1409146 w 2727084"/>
              <a:gd name="connsiteY8" fmla="*/ 65898 h 139525"/>
              <a:gd name="connsiteX9" fmla="*/ 1438319 w 2727084"/>
              <a:gd name="connsiteY9" fmla="*/ 65898 h 139525"/>
              <a:gd name="connsiteX10" fmla="*/ 1555013 w 2727084"/>
              <a:gd name="connsiteY10" fmla="*/ 12625 h 139525"/>
              <a:gd name="connsiteX11" fmla="*/ 1750348 w 2727084"/>
              <a:gd name="connsiteY11" fmla="*/ 65898 h 139525"/>
              <a:gd name="connsiteX12" fmla="*/ 2723220 w 2727084"/>
              <a:gd name="connsiteY12" fmla="*/ 65898 h 139525"/>
              <a:gd name="connsiteX13" fmla="*/ 2723220 w 2727084"/>
              <a:gd name="connsiteY13" fmla="*/ 78582 h 139525"/>
              <a:gd name="connsiteX14" fmla="*/ 2630626 w 2727084"/>
              <a:gd name="connsiteY14" fmla="*/ 78582 h 139525"/>
              <a:gd name="connsiteX15" fmla="*/ 2630626 w 2727084"/>
              <a:gd name="connsiteY15" fmla="*/ 79851 h 139525"/>
              <a:gd name="connsiteX16" fmla="*/ 1901289 w 2727084"/>
              <a:gd name="connsiteY16" fmla="*/ 78582 h 139525"/>
              <a:gd name="connsiteX17" fmla="*/ 1790937 w 2727084"/>
              <a:gd name="connsiteY17" fmla="*/ 78582 h 139525"/>
              <a:gd name="connsiteX18" fmla="*/ 1553745 w 2727084"/>
              <a:gd name="connsiteY18" fmla="*/ 131855 h 139525"/>
              <a:gd name="connsiteX19" fmla="*/ 1437051 w 2727084"/>
              <a:gd name="connsiteY19" fmla="*/ 78582 h 139525"/>
              <a:gd name="connsiteX20" fmla="*/ 1407877 w 2727084"/>
              <a:gd name="connsiteY20" fmla="*/ 78582 h 139525"/>
              <a:gd name="connsiteX21" fmla="*/ 1353336 w 2727084"/>
              <a:gd name="connsiteY21" fmla="*/ 129319 h 139525"/>
              <a:gd name="connsiteX22" fmla="*/ 1297526 w 2727084"/>
              <a:gd name="connsiteY22" fmla="*/ 78582 h 139525"/>
              <a:gd name="connsiteX23" fmla="*/ 1268352 w 2727084"/>
              <a:gd name="connsiteY23" fmla="*/ 78582 h 139525"/>
              <a:gd name="connsiteX24" fmla="*/ 1151658 w 2727084"/>
              <a:gd name="connsiteY24" fmla="*/ 131855 h 139525"/>
              <a:gd name="connsiteX25" fmla="*/ 914465 w 2727084"/>
              <a:gd name="connsiteY25" fmla="*/ 78582 h 139525"/>
              <a:gd name="connsiteX26" fmla="*/ 805382 w 2727084"/>
              <a:gd name="connsiteY26" fmla="*/ 78582 h 139525"/>
              <a:gd name="connsiteX27" fmla="*/ 67167 w 2727084"/>
              <a:gd name="connsiteY27" fmla="*/ 78582 h 139525"/>
              <a:gd name="connsiteX28" fmla="*/ 67167 w 2727084"/>
              <a:gd name="connsiteY28" fmla="*/ 78582 h 13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27084" h="139525">
                <a:moveTo>
                  <a:pt x="67167" y="78582"/>
                </a:moveTo>
                <a:lnTo>
                  <a:pt x="12625" y="78582"/>
                </a:lnTo>
                <a:lnTo>
                  <a:pt x="12625" y="65898"/>
                </a:lnTo>
                <a:lnTo>
                  <a:pt x="956323" y="65898"/>
                </a:lnTo>
                <a:cubicBezTo>
                  <a:pt x="1061601" y="55751"/>
                  <a:pt x="1151658" y="12625"/>
                  <a:pt x="1151658" y="12625"/>
                </a:cubicBezTo>
                <a:cubicBezTo>
                  <a:pt x="1198589" y="48140"/>
                  <a:pt x="1241715" y="60824"/>
                  <a:pt x="1268352" y="65898"/>
                </a:cubicBezTo>
                <a:lnTo>
                  <a:pt x="1297526" y="65898"/>
                </a:lnTo>
                <a:cubicBezTo>
                  <a:pt x="1303868" y="24041"/>
                  <a:pt x="1336846" y="15162"/>
                  <a:pt x="1353336" y="15162"/>
                </a:cubicBezTo>
                <a:cubicBezTo>
                  <a:pt x="1369825" y="15162"/>
                  <a:pt x="1402804" y="24041"/>
                  <a:pt x="1409146" y="65898"/>
                </a:cubicBezTo>
                <a:lnTo>
                  <a:pt x="1438319" y="65898"/>
                </a:lnTo>
                <a:cubicBezTo>
                  <a:pt x="1464956" y="60824"/>
                  <a:pt x="1508082" y="46872"/>
                  <a:pt x="1555013" y="12625"/>
                </a:cubicBezTo>
                <a:cubicBezTo>
                  <a:pt x="1555013" y="12625"/>
                  <a:pt x="1645070" y="55751"/>
                  <a:pt x="1750348" y="65898"/>
                </a:cubicBezTo>
                <a:lnTo>
                  <a:pt x="2723220" y="65898"/>
                </a:lnTo>
                <a:lnTo>
                  <a:pt x="2723220" y="78582"/>
                </a:lnTo>
                <a:lnTo>
                  <a:pt x="2630626" y="78582"/>
                </a:lnTo>
                <a:lnTo>
                  <a:pt x="2630626" y="79851"/>
                </a:lnTo>
                <a:lnTo>
                  <a:pt x="1901289" y="78582"/>
                </a:lnTo>
                <a:lnTo>
                  <a:pt x="1790937" y="78582"/>
                </a:lnTo>
                <a:cubicBezTo>
                  <a:pt x="1670438" y="79851"/>
                  <a:pt x="1553745" y="131855"/>
                  <a:pt x="1553745" y="131855"/>
                </a:cubicBezTo>
                <a:cubicBezTo>
                  <a:pt x="1506813" y="96340"/>
                  <a:pt x="1463687" y="83656"/>
                  <a:pt x="1437051" y="78582"/>
                </a:cubicBezTo>
                <a:lnTo>
                  <a:pt x="1407877" y="78582"/>
                </a:lnTo>
                <a:cubicBezTo>
                  <a:pt x="1401535" y="119171"/>
                  <a:pt x="1369825" y="129319"/>
                  <a:pt x="1353336" y="129319"/>
                </a:cubicBezTo>
                <a:cubicBezTo>
                  <a:pt x="1336846" y="129319"/>
                  <a:pt x="1303868" y="121708"/>
                  <a:pt x="1297526" y="78582"/>
                </a:cubicBezTo>
                <a:lnTo>
                  <a:pt x="1268352" y="78582"/>
                </a:lnTo>
                <a:cubicBezTo>
                  <a:pt x="1241715" y="83656"/>
                  <a:pt x="1198589" y="97608"/>
                  <a:pt x="1151658" y="131855"/>
                </a:cubicBezTo>
                <a:cubicBezTo>
                  <a:pt x="1151658" y="131855"/>
                  <a:pt x="1036233" y="79851"/>
                  <a:pt x="914465" y="78582"/>
                </a:cubicBezTo>
                <a:lnTo>
                  <a:pt x="805382" y="78582"/>
                </a:lnTo>
                <a:lnTo>
                  <a:pt x="67167" y="78582"/>
                </a:lnTo>
                <a:lnTo>
                  <a:pt x="67167" y="78582"/>
                </a:lnTo>
                <a:close/>
              </a:path>
            </a:pathLst>
          </a:custGeom>
          <a:solidFill>
            <a:schemeClr val="bg2"/>
          </a:solidFill>
          <a:ln w="12641" cap="flat">
            <a:noFill/>
            <a:prstDash val="solid"/>
            <a:miter/>
          </a:ln>
        </p:spPr>
        <p:txBody>
          <a:bodyPr rtlCol="0" anchor="ctr"/>
          <a:lstStyle/>
          <a:p>
            <a:endParaRPr lang="ru-RU"/>
          </a:p>
        </p:txBody>
      </p:sp>
      <p:sp>
        <p:nvSpPr>
          <p:cNvPr id="16" name="Table Placeholder 17">
            <a:extLst>
              <a:ext uri="{FF2B5EF4-FFF2-40B4-BE49-F238E27FC236}">
                <a16:creationId xmlns:a16="http://schemas.microsoft.com/office/drawing/2014/main" id="{263A1EA1-1C4F-4F47-9C24-928669CE38DE}"/>
              </a:ext>
            </a:extLst>
          </p:cNvPr>
          <p:cNvSpPr>
            <a:spLocks noGrp="1"/>
          </p:cNvSpPr>
          <p:nvPr>
            <p:ph type="tbl" sz="quarter" idx="17"/>
          </p:nvPr>
        </p:nvSpPr>
        <p:spPr>
          <a:xfrm>
            <a:off x="911225" y="1505433"/>
            <a:ext cx="6561138" cy="3847135"/>
          </a:xfrm>
        </p:spPr>
        <p:txBody>
          <a:bodyPr anchor="ctr" anchorCtr="0">
            <a:normAutofit/>
          </a:bodyPr>
          <a:lstStyle>
            <a:lvl1pPr marL="0" indent="0" algn="ctr">
              <a:buNone/>
              <a:defRPr sz="1600">
                <a:solidFill>
                  <a:schemeClr val="tx1">
                    <a:lumMod val="50000"/>
                    <a:lumOff val="50000"/>
                  </a:schemeClr>
                </a:solidFill>
              </a:defRPr>
            </a:lvl1pPr>
          </a:lstStyle>
          <a:p>
            <a:r>
              <a:rPr lang="en-US" dirty="0"/>
              <a:t>Click icon to add table</a:t>
            </a:r>
            <a:endParaRPr lang="ru-RU" dirty="0"/>
          </a:p>
        </p:txBody>
      </p:sp>
    </p:spTree>
    <p:extLst>
      <p:ext uri="{BB962C8B-B14F-4D97-AF65-F5344CB8AC3E}">
        <p14:creationId xmlns:p14="http://schemas.microsoft.com/office/powerpoint/2010/main" val="4034108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Title Slide">
    <p:spTree>
      <p:nvGrpSpPr>
        <p:cNvPr id="1" name=""/>
        <p:cNvGrpSpPr/>
        <p:nvPr/>
      </p:nvGrpSpPr>
      <p:grpSpPr>
        <a:xfrm>
          <a:off x="0" y="0"/>
          <a:ext cx="0" cy="0"/>
          <a:chOff x="0" y="0"/>
          <a:chExt cx="0" cy="0"/>
        </a:xfrm>
      </p:grpSpPr>
      <p:sp>
        <p:nvSpPr>
          <p:cNvPr id="11" name="Picture Placeholder 6">
            <a:extLst>
              <a:ext uri="{FF2B5EF4-FFF2-40B4-BE49-F238E27FC236}">
                <a16:creationId xmlns:a16="http://schemas.microsoft.com/office/drawing/2014/main" id="{5D65245D-DE69-4098-94DD-C36B76E4C3A9}"/>
              </a:ext>
            </a:extLst>
          </p:cNvPr>
          <p:cNvSpPr>
            <a:spLocks noGrp="1"/>
          </p:cNvSpPr>
          <p:nvPr>
            <p:ph type="pic" sz="quarter" idx="18"/>
          </p:nvPr>
        </p:nvSpPr>
        <p:spPr>
          <a:xfrm>
            <a:off x="0" y="793750"/>
            <a:ext cx="12192000" cy="4900613"/>
          </a:xfrm>
        </p:spPr>
        <p:txBody>
          <a:bodyPr anchor="ctr" anchorCtr="0">
            <a:normAutofit/>
          </a:bodyPr>
          <a:lstStyle>
            <a:lvl1pPr marL="0" indent="0" algn="ctr">
              <a:buFont typeface="Arial" panose="020B0604020202020204" pitchFamily="34" charset="0"/>
              <a:buNone/>
              <a:defRPr sz="1400"/>
            </a:lvl1pPr>
          </a:lstStyle>
          <a:p>
            <a:r>
              <a:rPr lang="en-US" dirty="0"/>
              <a:t>Click icon to add picture</a:t>
            </a:r>
            <a:endParaRPr lang="ru-RU"/>
          </a:p>
        </p:txBody>
      </p:sp>
      <p:sp>
        <p:nvSpPr>
          <p:cNvPr id="2" name="Title 1">
            <a:extLst>
              <a:ext uri="{FF2B5EF4-FFF2-40B4-BE49-F238E27FC236}">
                <a16:creationId xmlns:a16="http://schemas.microsoft.com/office/drawing/2014/main" id="{316FD1D3-F7DC-4F8A-8E05-6DC25FB66CD5}"/>
              </a:ext>
            </a:extLst>
          </p:cNvPr>
          <p:cNvSpPr>
            <a:spLocks noGrp="1"/>
          </p:cNvSpPr>
          <p:nvPr>
            <p:ph type="title" hasCustomPrompt="1"/>
          </p:nvPr>
        </p:nvSpPr>
        <p:spPr>
          <a:xfrm>
            <a:off x="838200" y="4514150"/>
            <a:ext cx="10515600" cy="1325563"/>
          </a:xfrm>
        </p:spPr>
        <p:txBody>
          <a:bodyPr/>
          <a:lstStyle>
            <a:lvl1pPr algn="ctr">
              <a:defRPr>
                <a:solidFill>
                  <a:schemeClr val="bg1"/>
                </a:solidFill>
              </a:defRPr>
            </a:lvl1pPr>
          </a:lstStyle>
          <a:p>
            <a:r>
              <a:rPr lang="en-US" dirty="0"/>
              <a:t>Big Image Slide</a:t>
            </a:r>
            <a:endParaRPr lang="ru-RU" dirty="0"/>
          </a:p>
        </p:txBody>
      </p:sp>
      <p:sp>
        <p:nvSpPr>
          <p:cNvPr id="3" name="Date Placeholder 2">
            <a:extLst>
              <a:ext uri="{FF2B5EF4-FFF2-40B4-BE49-F238E27FC236}">
                <a16:creationId xmlns:a16="http://schemas.microsoft.com/office/drawing/2014/main" id="{0A250713-11E6-4FEF-877D-92967D24588A}"/>
              </a:ext>
            </a:extLst>
          </p:cNvPr>
          <p:cNvSpPr>
            <a:spLocks noGrp="1"/>
          </p:cNvSpPr>
          <p:nvPr>
            <p:ph type="dt" sz="half" idx="10"/>
          </p:nvPr>
        </p:nvSpPr>
        <p:spPr/>
        <p:txBody>
          <a:bodyPr/>
          <a:lstStyle/>
          <a:p>
            <a:r>
              <a:rPr lang="ru-RU"/>
              <a:t>MM.DD.20XX</a:t>
            </a:r>
            <a:endParaRPr lang="ru-RU" dirty="0"/>
          </a:p>
        </p:txBody>
      </p:sp>
      <p:sp>
        <p:nvSpPr>
          <p:cNvPr id="4" name="Footer Placeholder 3">
            <a:extLst>
              <a:ext uri="{FF2B5EF4-FFF2-40B4-BE49-F238E27FC236}">
                <a16:creationId xmlns:a16="http://schemas.microsoft.com/office/drawing/2014/main" id="{445D3C9A-DEE5-4BD4-8961-80E018A4C27D}"/>
              </a:ext>
            </a:extLst>
          </p:cNvPr>
          <p:cNvSpPr>
            <a:spLocks noGrp="1"/>
          </p:cNvSpPr>
          <p:nvPr>
            <p:ph type="ftr" sz="quarter" idx="11"/>
          </p:nvPr>
        </p:nvSpPr>
        <p:spPr/>
        <p:txBody>
          <a:bodyPr/>
          <a:lstStyle/>
          <a:p>
            <a:r>
              <a:rPr lang="en-US" dirty="0"/>
              <a:t>ADD A FOOTER</a:t>
            </a:r>
            <a:endParaRPr lang="ru-RU" dirty="0"/>
          </a:p>
        </p:txBody>
      </p:sp>
      <p:sp>
        <p:nvSpPr>
          <p:cNvPr id="9" name="Oval 8">
            <a:extLst>
              <a:ext uri="{FF2B5EF4-FFF2-40B4-BE49-F238E27FC236}">
                <a16:creationId xmlns:a16="http://schemas.microsoft.com/office/drawing/2014/main" id="{7B63585A-DF5C-1B43-BDC1-9CB545382A8E}"/>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ru-RU" dirty="0"/>
          </a:p>
        </p:txBody>
      </p:sp>
      <p:sp>
        <p:nvSpPr>
          <p:cNvPr id="5" name="Slide Number Placeholder 4">
            <a:extLst>
              <a:ext uri="{FF2B5EF4-FFF2-40B4-BE49-F238E27FC236}">
                <a16:creationId xmlns:a16="http://schemas.microsoft.com/office/drawing/2014/main" id="{1623800E-00CA-43ED-953B-1A09DD428433}"/>
              </a:ext>
            </a:extLst>
          </p:cNvPr>
          <p:cNvSpPr>
            <a:spLocks noGrp="1"/>
          </p:cNvSpPr>
          <p:nvPr>
            <p:ph type="sldNum" sz="quarter" idx="12"/>
          </p:nvPr>
        </p:nvSpPr>
        <p:spPr/>
        <p:txBody>
          <a:bodyPr/>
          <a:lstStyle/>
          <a:p>
            <a:fld id="{D495E168-DA5E-4888-8D8A-92B118324C14}" type="slidenum">
              <a:rPr lang="ru-RU" smtClean="0"/>
              <a:pPr/>
              <a:t>‹#›</a:t>
            </a:fld>
            <a:endParaRPr lang="ru-RU" dirty="0"/>
          </a:p>
        </p:txBody>
      </p:sp>
      <p:sp>
        <p:nvSpPr>
          <p:cNvPr id="12" name="Text Placeholder 26">
            <a:extLst>
              <a:ext uri="{FF2B5EF4-FFF2-40B4-BE49-F238E27FC236}">
                <a16:creationId xmlns:a16="http://schemas.microsoft.com/office/drawing/2014/main" id="{A7C55A90-4969-4308-AD56-633E3831D572}"/>
              </a:ext>
            </a:extLst>
          </p:cNvPr>
          <p:cNvSpPr>
            <a:spLocks noGrp="1"/>
          </p:cNvSpPr>
          <p:nvPr>
            <p:ph type="body" sz="quarter" idx="16" hasCustomPrompt="1"/>
          </p:nvPr>
        </p:nvSpPr>
        <p:spPr>
          <a:xfrm>
            <a:off x="2013284" y="5878369"/>
            <a:ext cx="8165432" cy="365125"/>
          </a:xfrm>
        </p:spPr>
        <p:txBody>
          <a:bodyPr>
            <a:noAutofit/>
          </a:bodyPr>
          <a:lstStyle>
            <a:lvl1pPr marL="0" indent="0" algn="ctr">
              <a:buNone/>
              <a:defRPr sz="1800" b="0"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EDIT MASTER TEXT STYLES</a:t>
            </a:r>
          </a:p>
        </p:txBody>
      </p:sp>
      <p:sp>
        <p:nvSpPr>
          <p:cNvPr id="16" name="Graphic 13">
            <a:extLst>
              <a:ext uri="{FF2B5EF4-FFF2-40B4-BE49-F238E27FC236}">
                <a16:creationId xmlns:a16="http://schemas.microsoft.com/office/drawing/2014/main" id="{15031A21-FED3-4C51-BE76-5A2918F223AD}"/>
              </a:ext>
            </a:extLst>
          </p:cNvPr>
          <p:cNvSpPr/>
          <p:nvPr userDrawn="1"/>
        </p:nvSpPr>
        <p:spPr>
          <a:xfrm>
            <a:off x="4534478" y="5342223"/>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endParaRPr lang="ru-RU" dirty="0"/>
          </a:p>
        </p:txBody>
      </p:sp>
    </p:spTree>
    <p:extLst>
      <p:ext uri="{BB962C8B-B14F-4D97-AF65-F5344CB8AC3E}">
        <p14:creationId xmlns:p14="http://schemas.microsoft.com/office/powerpoint/2010/main" val="2342628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edia Layout">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477C40CB-E014-6746-B13E-D12CBBAA5F76}"/>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ru-RU" dirty="0"/>
          </a:p>
        </p:txBody>
      </p:sp>
      <p:sp>
        <p:nvSpPr>
          <p:cNvPr id="3" name="Date Placeholder 2">
            <a:extLst>
              <a:ext uri="{FF2B5EF4-FFF2-40B4-BE49-F238E27FC236}">
                <a16:creationId xmlns:a16="http://schemas.microsoft.com/office/drawing/2014/main" id="{0A250713-11E6-4FEF-877D-92967D24588A}"/>
              </a:ext>
            </a:extLst>
          </p:cNvPr>
          <p:cNvSpPr>
            <a:spLocks noGrp="1"/>
          </p:cNvSpPr>
          <p:nvPr>
            <p:ph type="dt" sz="half" idx="10"/>
          </p:nvPr>
        </p:nvSpPr>
        <p:spPr/>
        <p:txBody>
          <a:bodyPr/>
          <a:lstStyle/>
          <a:p>
            <a:r>
              <a:rPr lang="ru-RU"/>
              <a:t>MM.DD.20XX</a:t>
            </a:r>
            <a:endParaRPr lang="ru-RU" dirty="0"/>
          </a:p>
        </p:txBody>
      </p:sp>
      <p:sp>
        <p:nvSpPr>
          <p:cNvPr id="4" name="Footer Placeholder 3">
            <a:extLst>
              <a:ext uri="{FF2B5EF4-FFF2-40B4-BE49-F238E27FC236}">
                <a16:creationId xmlns:a16="http://schemas.microsoft.com/office/drawing/2014/main" id="{445D3C9A-DEE5-4BD4-8961-80E018A4C27D}"/>
              </a:ext>
            </a:extLst>
          </p:cNvPr>
          <p:cNvSpPr>
            <a:spLocks noGrp="1"/>
          </p:cNvSpPr>
          <p:nvPr>
            <p:ph type="ftr" sz="quarter" idx="11"/>
          </p:nvPr>
        </p:nvSpPr>
        <p:spPr/>
        <p:txBody>
          <a:bodyPr/>
          <a:lstStyle/>
          <a:p>
            <a:r>
              <a:rPr lang="en-US" dirty="0"/>
              <a:t>ADD A FOOTER</a:t>
            </a:r>
            <a:endParaRPr lang="ru-RU" dirty="0"/>
          </a:p>
        </p:txBody>
      </p:sp>
      <p:sp>
        <p:nvSpPr>
          <p:cNvPr id="5" name="Slide Number Placeholder 4">
            <a:extLst>
              <a:ext uri="{FF2B5EF4-FFF2-40B4-BE49-F238E27FC236}">
                <a16:creationId xmlns:a16="http://schemas.microsoft.com/office/drawing/2014/main" id="{1623800E-00CA-43ED-953B-1A09DD428433}"/>
              </a:ext>
            </a:extLst>
          </p:cNvPr>
          <p:cNvSpPr>
            <a:spLocks noGrp="1"/>
          </p:cNvSpPr>
          <p:nvPr>
            <p:ph type="sldNum" sz="quarter" idx="12"/>
          </p:nvPr>
        </p:nvSpPr>
        <p:spPr/>
        <p:txBody>
          <a:bodyPr/>
          <a:lstStyle/>
          <a:p>
            <a:fld id="{D495E168-DA5E-4888-8D8A-92B118324C14}" type="slidenum">
              <a:rPr lang="ru-RU" smtClean="0"/>
              <a:pPr/>
              <a:t>‹#›</a:t>
            </a:fld>
            <a:endParaRPr lang="ru-RU" dirty="0"/>
          </a:p>
        </p:txBody>
      </p:sp>
      <p:sp>
        <p:nvSpPr>
          <p:cNvPr id="10" name="Title 1">
            <a:extLst>
              <a:ext uri="{FF2B5EF4-FFF2-40B4-BE49-F238E27FC236}">
                <a16:creationId xmlns:a16="http://schemas.microsoft.com/office/drawing/2014/main" id="{36869C46-B57A-4B80-BC7B-965AF70D6343}"/>
              </a:ext>
            </a:extLst>
          </p:cNvPr>
          <p:cNvSpPr>
            <a:spLocks noGrp="1"/>
          </p:cNvSpPr>
          <p:nvPr>
            <p:ph type="title" hasCustomPrompt="1"/>
          </p:nvPr>
        </p:nvSpPr>
        <p:spPr>
          <a:xfrm>
            <a:off x="2013284" y="5868367"/>
            <a:ext cx="8165432" cy="363600"/>
          </a:xfrm>
        </p:spPr>
        <p:txBody>
          <a:bodyPr>
            <a:normAutofit/>
          </a:bodyPr>
          <a:lstStyle>
            <a:lvl1pPr algn="ctr">
              <a:defRPr lang="ru-RU" sz="1800" b="0" i="0" kern="1200" dirty="0">
                <a:solidFill>
                  <a:schemeClr val="tx2"/>
                </a:solidFill>
                <a:latin typeface="+mn-lt"/>
                <a:ea typeface="+mn-ea"/>
                <a:cs typeface="+mn-cs"/>
              </a:defRPr>
            </a:lvl1pPr>
          </a:lstStyle>
          <a:p>
            <a:r>
              <a:rPr lang="en-US" dirty="0"/>
              <a:t>CLICK TO EDIT MASTER TITLE STYLE</a:t>
            </a:r>
            <a:endParaRPr lang="ru-RU" dirty="0"/>
          </a:p>
        </p:txBody>
      </p:sp>
      <p:sp>
        <p:nvSpPr>
          <p:cNvPr id="8" name="Media Placeholder 7">
            <a:extLst>
              <a:ext uri="{FF2B5EF4-FFF2-40B4-BE49-F238E27FC236}">
                <a16:creationId xmlns:a16="http://schemas.microsoft.com/office/drawing/2014/main" id="{42411445-9429-45B8-9A2F-EB86451B6B14}"/>
              </a:ext>
            </a:extLst>
          </p:cNvPr>
          <p:cNvSpPr>
            <a:spLocks noGrp="1"/>
          </p:cNvSpPr>
          <p:nvPr>
            <p:ph type="media" sz="quarter" idx="17"/>
          </p:nvPr>
        </p:nvSpPr>
        <p:spPr>
          <a:xfrm>
            <a:off x="829056" y="827052"/>
            <a:ext cx="10533888" cy="4818888"/>
          </a:xfrm>
        </p:spPr>
        <p:txBody>
          <a:bodyPr anchor="ctr" anchorCtr="0">
            <a:normAutofit/>
          </a:bodyPr>
          <a:lstStyle>
            <a:lvl1pPr marL="0" indent="0" algn="ctr">
              <a:buNone/>
              <a:defRPr sz="1400"/>
            </a:lvl1pPr>
          </a:lstStyle>
          <a:p>
            <a:r>
              <a:rPr lang="en-US" dirty="0"/>
              <a:t>Click icon to add media</a:t>
            </a:r>
            <a:endParaRPr lang="ru-RU"/>
          </a:p>
        </p:txBody>
      </p:sp>
    </p:spTree>
    <p:extLst>
      <p:ext uri="{BB962C8B-B14F-4D97-AF65-F5344CB8AC3E}">
        <p14:creationId xmlns:p14="http://schemas.microsoft.com/office/powerpoint/2010/main" val="3211357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orks Cited Slide">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AB26BB24-F7CA-D343-93C8-2EAC64AB35DF}"/>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ru-RU" dirty="0"/>
          </a:p>
        </p:txBody>
      </p:sp>
      <p:sp>
        <p:nvSpPr>
          <p:cNvPr id="5" name="Slide Number Placeholder 4">
            <a:extLst>
              <a:ext uri="{FF2B5EF4-FFF2-40B4-BE49-F238E27FC236}">
                <a16:creationId xmlns:a16="http://schemas.microsoft.com/office/drawing/2014/main" id="{EAC4B419-8728-4000-B6EF-1ECF88F80B8B}"/>
              </a:ext>
            </a:extLst>
          </p:cNvPr>
          <p:cNvSpPr>
            <a:spLocks noGrp="1"/>
          </p:cNvSpPr>
          <p:nvPr>
            <p:ph type="sldNum" sz="quarter" idx="12"/>
          </p:nvPr>
        </p:nvSpPr>
        <p:spPr/>
        <p:txBody>
          <a:bodyPr/>
          <a:lstStyle/>
          <a:p>
            <a:fld id="{D495E168-DA5E-4888-8D8A-92B118324C14}" type="slidenum">
              <a:rPr lang="ru-RU" smtClean="0"/>
              <a:pPr/>
              <a:t>‹#›</a:t>
            </a:fld>
            <a:endParaRPr lang="ru-RU" dirty="0"/>
          </a:p>
        </p:txBody>
      </p:sp>
      <p:sp>
        <p:nvSpPr>
          <p:cNvPr id="2" name="Title 1">
            <a:extLst>
              <a:ext uri="{FF2B5EF4-FFF2-40B4-BE49-F238E27FC236}">
                <a16:creationId xmlns:a16="http://schemas.microsoft.com/office/drawing/2014/main" id="{A62FC5F7-2AC0-4A53-8E2A-D6A7F4B4D77C}"/>
              </a:ext>
            </a:extLst>
          </p:cNvPr>
          <p:cNvSpPr>
            <a:spLocks noGrp="1"/>
          </p:cNvSpPr>
          <p:nvPr>
            <p:ph type="title" hasCustomPrompt="1"/>
          </p:nvPr>
        </p:nvSpPr>
        <p:spPr>
          <a:xfrm>
            <a:off x="838200" y="652986"/>
            <a:ext cx="10515600" cy="904875"/>
          </a:xfrm>
        </p:spPr>
        <p:txBody>
          <a:bodyPr/>
          <a:lstStyle>
            <a:lvl1pPr algn="ctr">
              <a:defRPr b="0"/>
            </a:lvl1pPr>
          </a:lstStyle>
          <a:p>
            <a:r>
              <a:rPr lang="en-US" dirty="0"/>
              <a:t>Works Cited</a:t>
            </a:r>
            <a:endParaRPr lang="ru-RU" dirty="0"/>
          </a:p>
        </p:txBody>
      </p:sp>
      <p:sp>
        <p:nvSpPr>
          <p:cNvPr id="3" name="Date Placeholder 2">
            <a:extLst>
              <a:ext uri="{FF2B5EF4-FFF2-40B4-BE49-F238E27FC236}">
                <a16:creationId xmlns:a16="http://schemas.microsoft.com/office/drawing/2014/main" id="{B516B06F-92DB-40BB-B026-E443732F67C8}"/>
              </a:ext>
            </a:extLst>
          </p:cNvPr>
          <p:cNvSpPr>
            <a:spLocks noGrp="1"/>
          </p:cNvSpPr>
          <p:nvPr>
            <p:ph type="dt" sz="half" idx="10"/>
          </p:nvPr>
        </p:nvSpPr>
        <p:spPr/>
        <p:txBody>
          <a:bodyPr/>
          <a:lstStyle/>
          <a:p>
            <a:r>
              <a:rPr lang="ru-RU" dirty="0"/>
              <a:t>MM.DD.20XX</a:t>
            </a:r>
          </a:p>
        </p:txBody>
      </p:sp>
      <p:sp>
        <p:nvSpPr>
          <p:cNvPr id="4" name="Footer Placeholder 3">
            <a:extLst>
              <a:ext uri="{FF2B5EF4-FFF2-40B4-BE49-F238E27FC236}">
                <a16:creationId xmlns:a16="http://schemas.microsoft.com/office/drawing/2014/main" id="{11FF27C1-06BD-4F55-BB58-DC1D0892188F}"/>
              </a:ext>
            </a:extLst>
          </p:cNvPr>
          <p:cNvSpPr>
            <a:spLocks noGrp="1"/>
          </p:cNvSpPr>
          <p:nvPr>
            <p:ph type="ftr" sz="quarter" idx="11"/>
          </p:nvPr>
        </p:nvSpPr>
        <p:spPr/>
        <p:txBody>
          <a:bodyPr/>
          <a:lstStyle/>
          <a:p>
            <a:r>
              <a:rPr lang="en-US" dirty="0"/>
              <a:t>ADD A FOOTER</a:t>
            </a:r>
            <a:endParaRPr lang="ru-RU" dirty="0"/>
          </a:p>
        </p:txBody>
      </p:sp>
      <p:sp>
        <p:nvSpPr>
          <p:cNvPr id="18" name="Text Placeholder 17">
            <a:extLst>
              <a:ext uri="{FF2B5EF4-FFF2-40B4-BE49-F238E27FC236}">
                <a16:creationId xmlns:a16="http://schemas.microsoft.com/office/drawing/2014/main" id="{4F134C5C-60EE-4E07-8A4F-120C1B5AA0AF}"/>
              </a:ext>
            </a:extLst>
          </p:cNvPr>
          <p:cNvSpPr>
            <a:spLocks noGrp="1"/>
          </p:cNvSpPr>
          <p:nvPr>
            <p:ph type="body" sz="quarter" idx="13" hasCustomPrompt="1"/>
          </p:nvPr>
        </p:nvSpPr>
        <p:spPr>
          <a:xfrm>
            <a:off x="838200" y="1874838"/>
            <a:ext cx="10515600" cy="3742191"/>
          </a:xfrm>
        </p:spPr>
        <p:txBody>
          <a:bodyPr>
            <a:normAutofit/>
          </a:bodyPr>
          <a:lstStyle>
            <a:lvl1pPr marL="285750" indent="-285750" algn="l">
              <a:buClr>
                <a:schemeClr val="bg2"/>
              </a:buClr>
              <a:buFont typeface="Arial" panose="020B0604020202020204" pitchFamily="34" charset="0"/>
              <a:buChar char="•"/>
              <a:defRPr lang="en-US" sz="1600" kern="1200" dirty="0">
                <a:solidFill>
                  <a:schemeClr val="tx1">
                    <a:lumMod val="75000"/>
                    <a:lumOff val="25000"/>
                  </a:schemeClr>
                </a:solidFill>
                <a:latin typeface="+mn-lt"/>
                <a:ea typeface="+mn-ea"/>
                <a:cs typeface="+mn-cs"/>
              </a:defRPr>
            </a:lvl1pPr>
            <a:lvl2pPr>
              <a:defRPr sz="1800"/>
            </a:lvl2pPr>
            <a:lvl3pPr>
              <a:defRPr sz="1800"/>
            </a:lvl3pPr>
            <a:lvl4pPr>
              <a:defRPr sz="1800"/>
            </a:lvl4pPr>
            <a:lvl5pPr>
              <a:defRPr sz="1800"/>
            </a:lvl5pPr>
          </a:lstStyle>
          <a:p>
            <a:pPr marL="180000" lvl="0" indent="-180000" algn="l" defTabSz="914400" rtl="0" eaLnBrk="1" latinLnBrk="0" hangingPunct="1">
              <a:lnSpc>
                <a:spcPct val="90000"/>
              </a:lnSpc>
              <a:spcBef>
                <a:spcPts val="600"/>
              </a:spcBef>
              <a:buClr>
                <a:schemeClr val="bg2"/>
              </a:buClr>
              <a:buFont typeface="Arial" panose="020B0604020202020204" pitchFamily="34" charset="0"/>
              <a:buChar char="•"/>
            </a:pPr>
            <a:r>
              <a:rPr lang="en-US" dirty="0"/>
              <a:t>Edit master text styles</a:t>
            </a:r>
          </a:p>
        </p:txBody>
      </p:sp>
      <p:pic>
        <p:nvPicPr>
          <p:cNvPr id="9" name="Graphic 8">
            <a:extLst>
              <a:ext uri="{FF2B5EF4-FFF2-40B4-BE49-F238E27FC236}">
                <a16:creationId xmlns:a16="http://schemas.microsoft.com/office/drawing/2014/main" id="{D3F5050C-5FCE-4873-9B10-9668F66C2788}"/>
              </a:ext>
            </a:extLst>
          </p:cNvPr>
          <p:cNvPicPr>
            <a:picLocks/>
          </p:cNvPicPr>
          <p:nvPr userDrawn="1"/>
        </p:nvPicPr>
        <p:blipFill>
          <a:blip r:embed="rId2">
            <a:extLst>
              <a:ext uri="{96DAC541-7B7A-43D3-8B79-37D633B846F1}">
                <asvg:svgBlip xmlns:asvg="http://schemas.microsoft.com/office/drawing/2016/SVG/main" r:embed="rId3"/>
              </a:ext>
            </a:extLst>
          </a:blip>
          <a:stretch>
            <a:fillRect/>
          </a:stretch>
        </p:blipFill>
        <p:spPr>
          <a:xfrm>
            <a:off x="4728000" y="1583062"/>
            <a:ext cx="2736000" cy="133200"/>
          </a:xfrm>
          <a:prstGeom prst="rect">
            <a:avLst/>
          </a:prstGeom>
        </p:spPr>
      </p:pic>
    </p:spTree>
    <p:extLst>
      <p:ext uri="{BB962C8B-B14F-4D97-AF65-F5344CB8AC3E}">
        <p14:creationId xmlns:p14="http://schemas.microsoft.com/office/powerpoint/2010/main" val="2108027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Layout">
    <p:spTree>
      <p:nvGrpSpPr>
        <p:cNvPr id="1" name=""/>
        <p:cNvGrpSpPr/>
        <p:nvPr/>
      </p:nvGrpSpPr>
      <p:grpSpPr>
        <a:xfrm>
          <a:off x="0" y="0"/>
          <a:ext cx="0" cy="0"/>
          <a:chOff x="0" y="0"/>
          <a:chExt cx="0" cy="0"/>
        </a:xfrm>
      </p:grpSpPr>
      <p:sp>
        <p:nvSpPr>
          <p:cNvPr id="33" name="Oval 32">
            <a:extLst>
              <a:ext uri="{FF2B5EF4-FFF2-40B4-BE49-F238E27FC236}">
                <a16:creationId xmlns:a16="http://schemas.microsoft.com/office/drawing/2014/main" id="{93CAE97F-7AA1-7243-A2C2-945FB7C81FFE}"/>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ru-RU" dirty="0"/>
          </a:p>
        </p:txBody>
      </p:sp>
      <p:sp>
        <p:nvSpPr>
          <p:cNvPr id="5" name="Slide Number Placeholder 4">
            <a:extLst>
              <a:ext uri="{FF2B5EF4-FFF2-40B4-BE49-F238E27FC236}">
                <a16:creationId xmlns:a16="http://schemas.microsoft.com/office/drawing/2014/main" id="{EAC4B419-8728-4000-B6EF-1ECF88F80B8B}"/>
              </a:ext>
            </a:extLst>
          </p:cNvPr>
          <p:cNvSpPr>
            <a:spLocks noGrp="1"/>
          </p:cNvSpPr>
          <p:nvPr>
            <p:ph type="sldNum" sz="quarter" idx="12"/>
          </p:nvPr>
        </p:nvSpPr>
        <p:spPr/>
        <p:txBody>
          <a:bodyPr/>
          <a:lstStyle/>
          <a:p>
            <a:fld id="{D495E168-DA5E-4888-8D8A-92B118324C14}" type="slidenum">
              <a:rPr lang="ru-RU" smtClean="0"/>
              <a:pPr/>
              <a:t>‹#›</a:t>
            </a:fld>
            <a:endParaRPr lang="ru-RU" dirty="0"/>
          </a:p>
        </p:txBody>
      </p:sp>
      <p:sp>
        <p:nvSpPr>
          <p:cNvPr id="2" name="Title 1">
            <a:extLst>
              <a:ext uri="{FF2B5EF4-FFF2-40B4-BE49-F238E27FC236}">
                <a16:creationId xmlns:a16="http://schemas.microsoft.com/office/drawing/2014/main" id="{A62FC5F7-2AC0-4A53-8E2A-D6A7F4B4D77C}"/>
              </a:ext>
            </a:extLst>
          </p:cNvPr>
          <p:cNvSpPr>
            <a:spLocks noGrp="1"/>
          </p:cNvSpPr>
          <p:nvPr>
            <p:ph type="title" hasCustomPrompt="1"/>
          </p:nvPr>
        </p:nvSpPr>
        <p:spPr>
          <a:xfrm>
            <a:off x="838200" y="652986"/>
            <a:ext cx="10515600" cy="904875"/>
          </a:xfrm>
        </p:spPr>
        <p:txBody>
          <a:bodyPr/>
          <a:lstStyle>
            <a:lvl1pPr algn="ctr">
              <a:defRPr b="0"/>
            </a:lvl1pPr>
          </a:lstStyle>
          <a:p>
            <a:r>
              <a:rPr lang="en-US" dirty="0"/>
              <a:t>Timeline</a:t>
            </a:r>
            <a:endParaRPr lang="ru-RU" dirty="0"/>
          </a:p>
        </p:txBody>
      </p:sp>
      <p:sp>
        <p:nvSpPr>
          <p:cNvPr id="3" name="Date Placeholder 2">
            <a:extLst>
              <a:ext uri="{FF2B5EF4-FFF2-40B4-BE49-F238E27FC236}">
                <a16:creationId xmlns:a16="http://schemas.microsoft.com/office/drawing/2014/main" id="{B516B06F-92DB-40BB-B026-E443732F67C8}"/>
              </a:ext>
            </a:extLst>
          </p:cNvPr>
          <p:cNvSpPr>
            <a:spLocks noGrp="1"/>
          </p:cNvSpPr>
          <p:nvPr>
            <p:ph type="dt" sz="half" idx="10"/>
          </p:nvPr>
        </p:nvSpPr>
        <p:spPr/>
        <p:txBody>
          <a:bodyPr/>
          <a:lstStyle/>
          <a:p>
            <a:r>
              <a:rPr lang="ru-RU" dirty="0"/>
              <a:t>MM.DD.20XX</a:t>
            </a:r>
          </a:p>
        </p:txBody>
      </p:sp>
      <p:sp>
        <p:nvSpPr>
          <p:cNvPr id="4" name="Footer Placeholder 3">
            <a:extLst>
              <a:ext uri="{FF2B5EF4-FFF2-40B4-BE49-F238E27FC236}">
                <a16:creationId xmlns:a16="http://schemas.microsoft.com/office/drawing/2014/main" id="{11FF27C1-06BD-4F55-BB58-DC1D0892188F}"/>
              </a:ext>
            </a:extLst>
          </p:cNvPr>
          <p:cNvSpPr>
            <a:spLocks noGrp="1"/>
          </p:cNvSpPr>
          <p:nvPr>
            <p:ph type="ftr" sz="quarter" idx="11"/>
          </p:nvPr>
        </p:nvSpPr>
        <p:spPr/>
        <p:txBody>
          <a:bodyPr/>
          <a:lstStyle/>
          <a:p>
            <a:r>
              <a:rPr lang="en-US" dirty="0"/>
              <a:t>ADD A FOOTER</a:t>
            </a:r>
            <a:endParaRPr lang="ru-RU" dirty="0"/>
          </a:p>
        </p:txBody>
      </p:sp>
      <p:sp>
        <p:nvSpPr>
          <p:cNvPr id="18" name="Text Placeholder 17">
            <a:extLst>
              <a:ext uri="{FF2B5EF4-FFF2-40B4-BE49-F238E27FC236}">
                <a16:creationId xmlns:a16="http://schemas.microsoft.com/office/drawing/2014/main" id="{4F134C5C-60EE-4E07-8A4F-120C1B5AA0AF}"/>
              </a:ext>
            </a:extLst>
          </p:cNvPr>
          <p:cNvSpPr>
            <a:spLocks noGrp="1"/>
          </p:cNvSpPr>
          <p:nvPr>
            <p:ph type="body" sz="quarter" idx="13" hasCustomPrompt="1"/>
          </p:nvPr>
        </p:nvSpPr>
        <p:spPr>
          <a:xfrm>
            <a:off x="838200" y="1874838"/>
            <a:ext cx="10515600" cy="904875"/>
          </a:xfrm>
        </p:spPr>
        <p:txBody>
          <a:bodyPr>
            <a:normAutofit/>
          </a:bodyPr>
          <a:lstStyle>
            <a:lvl1pPr marL="0" indent="0" algn="ctr">
              <a:buNone/>
              <a:defRPr sz="1800"/>
            </a:lvl1pPr>
            <a:lvl2pPr>
              <a:defRPr sz="1800"/>
            </a:lvl2pPr>
            <a:lvl3pPr>
              <a:defRPr sz="1800"/>
            </a:lvl3pPr>
            <a:lvl4pPr>
              <a:defRPr sz="1800"/>
            </a:lvl4pPr>
            <a:lvl5pPr>
              <a:defRPr sz="1800"/>
            </a:lvl5pPr>
          </a:lstStyle>
          <a:p>
            <a:pPr lvl="0"/>
            <a:r>
              <a:rPr lang="en-US" dirty="0"/>
              <a:t>EDIT MASTER TEXT STYLES</a:t>
            </a:r>
          </a:p>
        </p:txBody>
      </p:sp>
      <p:pic>
        <p:nvPicPr>
          <p:cNvPr id="8" name="Graphic 7">
            <a:extLst>
              <a:ext uri="{FF2B5EF4-FFF2-40B4-BE49-F238E27FC236}">
                <a16:creationId xmlns:a16="http://schemas.microsoft.com/office/drawing/2014/main" id="{4E7124FD-A9E6-49DA-B2D3-4C868E3C90AD}"/>
              </a:ext>
            </a:extLst>
          </p:cNvPr>
          <p:cNvPicPr>
            <a:picLocks/>
          </p:cNvPicPr>
          <p:nvPr userDrawn="1"/>
        </p:nvPicPr>
        <p:blipFill>
          <a:blip r:embed="rId2">
            <a:extLst>
              <a:ext uri="{96DAC541-7B7A-43D3-8B79-37D633B846F1}">
                <asvg:svgBlip xmlns:asvg="http://schemas.microsoft.com/office/drawing/2016/SVG/main" r:embed="rId3"/>
              </a:ext>
            </a:extLst>
          </a:blip>
          <a:stretch>
            <a:fillRect/>
          </a:stretch>
        </p:blipFill>
        <p:spPr>
          <a:xfrm>
            <a:off x="4728000" y="1583062"/>
            <a:ext cx="2736000" cy="133200"/>
          </a:xfrm>
          <a:prstGeom prst="rect">
            <a:avLst/>
          </a:prstGeom>
        </p:spPr>
      </p:pic>
      <p:cxnSp>
        <p:nvCxnSpPr>
          <p:cNvPr id="9" name="Straight Connector 8">
            <a:extLst>
              <a:ext uri="{FF2B5EF4-FFF2-40B4-BE49-F238E27FC236}">
                <a16:creationId xmlns:a16="http://schemas.microsoft.com/office/drawing/2014/main" id="{0128AD04-D032-4ED8-B747-79E215221BC3}"/>
              </a:ext>
            </a:extLst>
          </p:cNvPr>
          <p:cNvCxnSpPr/>
          <p:nvPr userDrawn="1"/>
        </p:nvCxnSpPr>
        <p:spPr>
          <a:xfrm>
            <a:off x="1003193" y="3429000"/>
            <a:ext cx="10735056"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7CADBD86-8962-4775-A03E-4D2D3F35D72C}"/>
              </a:ext>
            </a:extLst>
          </p:cNvPr>
          <p:cNvSpPr/>
          <p:nvPr userDrawn="1"/>
        </p:nvSpPr>
        <p:spPr>
          <a:xfrm>
            <a:off x="1003193" y="3346704"/>
            <a:ext cx="164592" cy="164592"/>
          </a:xfrm>
          <a:prstGeom prst="ellipse">
            <a:avLst/>
          </a:prstGeom>
          <a:solidFill>
            <a:schemeClr val="bg2"/>
          </a:solidFill>
          <a:ln w="12700" cap="flat">
            <a:noFill/>
            <a:prstDash val="solid"/>
            <a:miter/>
          </a:ln>
        </p:spPr>
        <p:txBody>
          <a:bodyPr rtlCol="0" anchor="ctr"/>
          <a:lstStyle/>
          <a:p>
            <a:pPr algn="l"/>
            <a:endParaRPr lang="ru-RU" dirty="0"/>
          </a:p>
        </p:txBody>
      </p:sp>
      <p:sp>
        <p:nvSpPr>
          <p:cNvPr id="13" name="Oval 12">
            <a:extLst>
              <a:ext uri="{FF2B5EF4-FFF2-40B4-BE49-F238E27FC236}">
                <a16:creationId xmlns:a16="http://schemas.microsoft.com/office/drawing/2014/main" id="{325884FD-7D59-4699-84D1-14B6900E99F4}"/>
              </a:ext>
            </a:extLst>
          </p:cNvPr>
          <p:cNvSpPr/>
          <p:nvPr userDrawn="1"/>
        </p:nvSpPr>
        <p:spPr>
          <a:xfrm>
            <a:off x="6048611" y="3346704"/>
            <a:ext cx="164592" cy="164592"/>
          </a:xfrm>
          <a:prstGeom prst="ellipse">
            <a:avLst/>
          </a:prstGeom>
          <a:solidFill>
            <a:schemeClr val="bg2"/>
          </a:solidFill>
          <a:ln w="12700" cap="flat">
            <a:noFill/>
            <a:prstDash val="solid"/>
            <a:miter/>
          </a:ln>
        </p:spPr>
        <p:txBody>
          <a:bodyPr rtlCol="0" anchor="ctr"/>
          <a:lstStyle/>
          <a:p>
            <a:pPr algn="l"/>
            <a:endParaRPr lang="ru-RU" dirty="0"/>
          </a:p>
        </p:txBody>
      </p:sp>
      <p:sp>
        <p:nvSpPr>
          <p:cNvPr id="16" name="Oval 15">
            <a:extLst>
              <a:ext uri="{FF2B5EF4-FFF2-40B4-BE49-F238E27FC236}">
                <a16:creationId xmlns:a16="http://schemas.microsoft.com/office/drawing/2014/main" id="{F6A6A55C-2C42-4004-8120-A8A22C86DD6F}"/>
              </a:ext>
            </a:extLst>
          </p:cNvPr>
          <p:cNvSpPr/>
          <p:nvPr userDrawn="1"/>
        </p:nvSpPr>
        <p:spPr>
          <a:xfrm>
            <a:off x="9412224" y="3346704"/>
            <a:ext cx="164592" cy="164592"/>
          </a:xfrm>
          <a:prstGeom prst="ellipse">
            <a:avLst/>
          </a:prstGeom>
          <a:solidFill>
            <a:schemeClr val="bg2"/>
          </a:solidFill>
          <a:ln w="12700" cap="flat">
            <a:noFill/>
            <a:prstDash val="solid"/>
            <a:miter/>
          </a:ln>
        </p:spPr>
        <p:txBody>
          <a:bodyPr rtlCol="0" anchor="ctr"/>
          <a:lstStyle/>
          <a:p>
            <a:pPr algn="l"/>
            <a:endParaRPr lang="ru-RU" dirty="0"/>
          </a:p>
        </p:txBody>
      </p:sp>
      <p:sp>
        <p:nvSpPr>
          <p:cNvPr id="17" name="Oval 16">
            <a:extLst>
              <a:ext uri="{FF2B5EF4-FFF2-40B4-BE49-F238E27FC236}">
                <a16:creationId xmlns:a16="http://schemas.microsoft.com/office/drawing/2014/main" id="{213A8FD8-4E6D-4DB1-8DA5-82151D87BDFF}"/>
              </a:ext>
            </a:extLst>
          </p:cNvPr>
          <p:cNvSpPr/>
          <p:nvPr userDrawn="1"/>
        </p:nvSpPr>
        <p:spPr>
          <a:xfrm>
            <a:off x="2684999" y="3346704"/>
            <a:ext cx="164592" cy="164592"/>
          </a:xfrm>
          <a:prstGeom prst="ellipse">
            <a:avLst/>
          </a:prstGeom>
          <a:solidFill>
            <a:schemeClr val="bg2"/>
          </a:solidFill>
          <a:ln w="12700" cap="flat">
            <a:noFill/>
            <a:prstDash val="solid"/>
            <a:miter/>
          </a:ln>
        </p:spPr>
        <p:txBody>
          <a:bodyPr rtlCol="0" anchor="ctr"/>
          <a:lstStyle/>
          <a:p>
            <a:pPr algn="l"/>
            <a:endParaRPr lang="ru-RU" dirty="0"/>
          </a:p>
        </p:txBody>
      </p:sp>
      <p:sp>
        <p:nvSpPr>
          <p:cNvPr id="19" name="Oval 18">
            <a:extLst>
              <a:ext uri="{FF2B5EF4-FFF2-40B4-BE49-F238E27FC236}">
                <a16:creationId xmlns:a16="http://schemas.microsoft.com/office/drawing/2014/main" id="{71E5BFBE-FB31-40FB-971E-8340FDBDE99A}"/>
              </a:ext>
            </a:extLst>
          </p:cNvPr>
          <p:cNvSpPr/>
          <p:nvPr userDrawn="1"/>
        </p:nvSpPr>
        <p:spPr>
          <a:xfrm>
            <a:off x="4366805" y="3346704"/>
            <a:ext cx="164592" cy="164592"/>
          </a:xfrm>
          <a:prstGeom prst="ellipse">
            <a:avLst/>
          </a:prstGeom>
          <a:solidFill>
            <a:schemeClr val="bg2"/>
          </a:solidFill>
          <a:ln w="12700" cap="flat">
            <a:noFill/>
            <a:prstDash val="solid"/>
            <a:miter/>
          </a:ln>
        </p:spPr>
        <p:txBody>
          <a:bodyPr rtlCol="0" anchor="ctr"/>
          <a:lstStyle/>
          <a:p>
            <a:pPr algn="l"/>
            <a:endParaRPr lang="ru-RU" dirty="0"/>
          </a:p>
        </p:txBody>
      </p:sp>
      <p:sp>
        <p:nvSpPr>
          <p:cNvPr id="20" name="Oval 19">
            <a:extLst>
              <a:ext uri="{FF2B5EF4-FFF2-40B4-BE49-F238E27FC236}">
                <a16:creationId xmlns:a16="http://schemas.microsoft.com/office/drawing/2014/main" id="{99956DA3-E64C-494F-8908-AC1D9418DC10}"/>
              </a:ext>
            </a:extLst>
          </p:cNvPr>
          <p:cNvSpPr/>
          <p:nvPr userDrawn="1"/>
        </p:nvSpPr>
        <p:spPr>
          <a:xfrm>
            <a:off x="7730417" y="3346704"/>
            <a:ext cx="164592" cy="164592"/>
          </a:xfrm>
          <a:prstGeom prst="ellipse">
            <a:avLst/>
          </a:prstGeom>
          <a:solidFill>
            <a:schemeClr val="bg2"/>
          </a:solidFill>
          <a:ln w="12700" cap="flat">
            <a:noFill/>
            <a:prstDash val="solid"/>
            <a:miter/>
          </a:ln>
        </p:spPr>
        <p:txBody>
          <a:bodyPr rtlCol="0" anchor="ctr"/>
          <a:lstStyle/>
          <a:p>
            <a:pPr algn="l"/>
            <a:endParaRPr lang="ru-RU" dirty="0"/>
          </a:p>
        </p:txBody>
      </p:sp>
      <p:sp>
        <p:nvSpPr>
          <p:cNvPr id="14" name="Text Placeholder 13">
            <a:extLst>
              <a:ext uri="{FF2B5EF4-FFF2-40B4-BE49-F238E27FC236}">
                <a16:creationId xmlns:a16="http://schemas.microsoft.com/office/drawing/2014/main" id="{F925B8D3-7699-4838-BB92-099F0752EF4D}"/>
              </a:ext>
            </a:extLst>
          </p:cNvPr>
          <p:cNvSpPr>
            <a:spLocks noGrp="1"/>
          </p:cNvSpPr>
          <p:nvPr>
            <p:ph type="body" sz="quarter" idx="14" hasCustomPrompt="1"/>
          </p:nvPr>
        </p:nvSpPr>
        <p:spPr>
          <a:xfrm>
            <a:off x="1006251" y="2809757"/>
            <a:ext cx="1171388" cy="484441"/>
          </a:xfrm>
        </p:spPr>
        <p:txBody>
          <a:bodyPr>
            <a:noAutofit/>
          </a:bodyPr>
          <a:lstStyle>
            <a:lvl1pPr marL="0" indent="0">
              <a:buNone/>
              <a:defRPr sz="3500">
                <a:latin typeface="+mj-lt"/>
              </a:defRPr>
            </a:lvl1pPr>
          </a:lstStyle>
          <a:p>
            <a:pPr lvl="0"/>
            <a:r>
              <a:rPr lang="en-US" dirty="0"/>
              <a:t>Year</a:t>
            </a:r>
            <a:endParaRPr lang="ru-RU" dirty="0"/>
          </a:p>
        </p:txBody>
      </p:sp>
      <p:sp>
        <p:nvSpPr>
          <p:cNvPr id="21" name="Text Placeholder 13">
            <a:extLst>
              <a:ext uri="{FF2B5EF4-FFF2-40B4-BE49-F238E27FC236}">
                <a16:creationId xmlns:a16="http://schemas.microsoft.com/office/drawing/2014/main" id="{F0ED1E4A-D0B2-44B6-AE21-6DC45B20C67E}"/>
              </a:ext>
            </a:extLst>
          </p:cNvPr>
          <p:cNvSpPr>
            <a:spLocks noGrp="1"/>
          </p:cNvSpPr>
          <p:nvPr>
            <p:ph type="body" sz="quarter" idx="15"/>
          </p:nvPr>
        </p:nvSpPr>
        <p:spPr>
          <a:xfrm>
            <a:off x="956944" y="3579013"/>
            <a:ext cx="1646588" cy="1907381"/>
          </a:xfrm>
        </p:spPr>
        <p:txBody>
          <a:bodyPr>
            <a:noAutofit/>
          </a:bodyPr>
          <a:lstStyle>
            <a:lvl1pPr marL="0" indent="0">
              <a:buNone/>
              <a:defRPr lang="ru-RU" sz="1600" kern="1200" dirty="0">
                <a:solidFill>
                  <a:schemeClr val="tx1">
                    <a:lumMod val="75000"/>
                    <a:lumOff val="25000"/>
                  </a:schemeClr>
                </a:solidFill>
                <a:latin typeface="+mn-lt"/>
                <a:ea typeface="+mn-ea"/>
                <a:cs typeface="+mn-cs"/>
              </a:defRPr>
            </a:lvl1pPr>
          </a:lstStyle>
          <a:p>
            <a:pPr lvl="0"/>
            <a:r>
              <a:rPr lang="en-US"/>
              <a:t>Click to edit Master text styles</a:t>
            </a:r>
          </a:p>
        </p:txBody>
      </p:sp>
      <p:sp>
        <p:nvSpPr>
          <p:cNvPr id="23" name="Text Placeholder 13">
            <a:extLst>
              <a:ext uri="{FF2B5EF4-FFF2-40B4-BE49-F238E27FC236}">
                <a16:creationId xmlns:a16="http://schemas.microsoft.com/office/drawing/2014/main" id="{4648B297-D9C8-4F98-BBDB-5A2891F9499E}"/>
              </a:ext>
            </a:extLst>
          </p:cNvPr>
          <p:cNvSpPr>
            <a:spLocks noGrp="1"/>
          </p:cNvSpPr>
          <p:nvPr>
            <p:ph type="body" sz="quarter" idx="16" hasCustomPrompt="1"/>
          </p:nvPr>
        </p:nvSpPr>
        <p:spPr>
          <a:xfrm>
            <a:off x="2688286" y="2809757"/>
            <a:ext cx="1171388" cy="484441"/>
          </a:xfrm>
        </p:spPr>
        <p:txBody>
          <a:bodyPr>
            <a:noAutofit/>
          </a:bodyPr>
          <a:lstStyle>
            <a:lvl1pPr marL="0" indent="0">
              <a:buNone/>
              <a:defRPr sz="3500">
                <a:latin typeface="+mj-lt"/>
              </a:defRPr>
            </a:lvl1pPr>
          </a:lstStyle>
          <a:p>
            <a:pPr lvl="0"/>
            <a:r>
              <a:rPr lang="en-US" dirty="0"/>
              <a:t>Year</a:t>
            </a:r>
            <a:endParaRPr lang="ru-RU" dirty="0"/>
          </a:p>
        </p:txBody>
      </p:sp>
      <p:sp>
        <p:nvSpPr>
          <p:cNvPr id="24" name="Text Placeholder 13">
            <a:extLst>
              <a:ext uri="{FF2B5EF4-FFF2-40B4-BE49-F238E27FC236}">
                <a16:creationId xmlns:a16="http://schemas.microsoft.com/office/drawing/2014/main" id="{C5B52EBA-EDDF-4C7B-A681-393B771D3437}"/>
              </a:ext>
            </a:extLst>
          </p:cNvPr>
          <p:cNvSpPr>
            <a:spLocks noGrp="1"/>
          </p:cNvSpPr>
          <p:nvPr>
            <p:ph type="body" sz="quarter" idx="17"/>
          </p:nvPr>
        </p:nvSpPr>
        <p:spPr>
          <a:xfrm>
            <a:off x="2638979" y="3579013"/>
            <a:ext cx="1646588" cy="1907381"/>
          </a:xfrm>
        </p:spPr>
        <p:txBody>
          <a:bodyPr>
            <a:noAutofit/>
          </a:bodyPr>
          <a:lstStyle>
            <a:lvl1pPr marL="0" indent="0">
              <a:buNone/>
              <a:defRPr lang="ru-RU" sz="1600" kern="1200" dirty="0">
                <a:solidFill>
                  <a:schemeClr val="tx1">
                    <a:lumMod val="75000"/>
                    <a:lumOff val="25000"/>
                  </a:schemeClr>
                </a:solidFill>
                <a:latin typeface="+mn-lt"/>
                <a:ea typeface="+mn-ea"/>
                <a:cs typeface="+mn-cs"/>
              </a:defRPr>
            </a:lvl1pPr>
          </a:lstStyle>
          <a:p>
            <a:pPr lvl="0"/>
            <a:r>
              <a:rPr lang="en-US"/>
              <a:t>Click to edit Master text styles</a:t>
            </a:r>
          </a:p>
        </p:txBody>
      </p:sp>
      <p:sp>
        <p:nvSpPr>
          <p:cNvPr id="25" name="Text Placeholder 13">
            <a:extLst>
              <a:ext uri="{FF2B5EF4-FFF2-40B4-BE49-F238E27FC236}">
                <a16:creationId xmlns:a16="http://schemas.microsoft.com/office/drawing/2014/main" id="{97BC10B9-E990-4199-8B1A-8B69D6F40D81}"/>
              </a:ext>
            </a:extLst>
          </p:cNvPr>
          <p:cNvSpPr>
            <a:spLocks noGrp="1"/>
          </p:cNvSpPr>
          <p:nvPr>
            <p:ph type="body" sz="quarter" idx="18" hasCustomPrompt="1"/>
          </p:nvPr>
        </p:nvSpPr>
        <p:spPr>
          <a:xfrm>
            <a:off x="4370321" y="2809757"/>
            <a:ext cx="1171388" cy="484441"/>
          </a:xfrm>
        </p:spPr>
        <p:txBody>
          <a:bodyPr>
            <a:noAutofit/>
          </a:bodyPr>
          <a:lstStyle>
            <a:lvl1pPr marL="0" indent="0">
              <a:buNone/>
              <a:defRPr sz="3500">
                <a:latin typeface="+mj-lt"/>
              </a:defRPr>
            </a:lvl1pPr>
          </a:lstStyle>
          <a:p>
            <a:pPr lvl="0"/>
            <a:r>
              <a:rPr lang="en-US" dirty="0"/>
              <a:t>Year</a:t>
            </a:r>
            <a:endParaRPr lang="ru-RU" dirty="0"/>
          </a:p>
        </p:txBody>
      </p:sp>
      <p:sp>
        <p:nvSpPr>
          <p:cNvPr id="26" name="Text Placeholder 13">
            <a:extLst>
              <a:ext uri="{FF2B5EF4-FFF2-40B4-BE49-F238E27FC236}">
                <a16:creationId xmlns:a16="http://schemas.microsoft.com/office/drawing/2014/main" id="{5876A64D-FA56-4565-8EBF-B9D51A8B20DC}"/>
              </a:ext>
            </a:extLst>
          </p:cNvPr>
          <p:cNvSpPr>
            <a:spLocks noGrp="1"/>
          </p:cNvSpPr>
          <p:nvPr>
            <p:ph type="body" sz="quarter" idx="19"/>
          </p:nvPr>
        </p:nvSpPr>
        <p:spPr>
          <a:xfrm>
            <a:off x="4321014" y="3579013"/>
            <a:ext cx="1646588" cy="1907381"/>
          </a:xfrm>
        </p:spPr>
        <p:txBody>
          <a:bodyPr>
            <a:noAutofit/>
          </a:bodyPr>
          <a:lstStyle>
            <a:lvl1pPr marL="0" indent="0">
              <a:buNone/>
              <a:defRPr lang="ru-RU" sz="1600" kern="1200" dirty="0">
                <a:solidFill>
                  <a:schemeClr val="tx1">
                    <a:lumMod val="75000"/>
                    <a:lumOff val="25000"/>
                  </a:schemeClr>
                </a:solidFill>
                <a:latin typeface="+mn-lt"/>
                <a:ea typeface="+mn-ea"/>
                <a:cs typeface="+mn-cs"/>
              </a:defRPr>
            </a:lvl1pPr>
          </a:lstStyle>
          <a:p>
            <a:pPr lvl="0"/>
            <a:r>
              <a:rPr lang="en-US"/>
              <a:t>Click to edit Master text styles</a:t>
            </a:r>
          </a:p>
        </p:txBody>
      </p:sp>
      <p:sp>
        <p:nvSpPr>
          <p:cNvPr id="27" name="Text Placeholder 13">
            <a:extLst>
              <a:ext uri="{FF2B5EF4-FFF2-40B4-BE49-F238E27FC236}">
                <a16:creationId xmlns:a16="http://schemas.microsoft.com/office/drawing/2014/main" id="{CA843817-8244-446A-9618-257B5329B463}"/>
              </a:ext>
            </a:extLst>
          </p:cNvPr>
          <p:cNvSpPr>
            <a:spLocks noGrp="1"/>
          </p:cNvSpPr>
          <p:nvPr>
            <p:ph type="body" sz="quarter" idx="20" hasCustomPrompt="1"/>
          </p:nvPr>
        </p:nvSpPr>
        <p:spPr>
          <a:xfrm>
            <a:off x="6052356" y="2809757"/>
            <a:ext cx="1171388" cy="484441"/>
          </a:xfrm>
        </p:spPr>
        <p:txBody>
          <a:bodyPr>
            <a:noAutofit/>
          </a:bodyPr>
          <a:lstStyle>
            <a:lvl1pPr marL="0" indent="0">
              <a:buNone/>
              <a:defRPr sz="3500">
                <a:latin typeface="+mj-lt"/>
              </a:defRPr>
            </a:lvl1pPr>
          </a:lstStyle>
          <a:p>
            <a:pPr lvl="0"/>
            <a:r>
              <a:rPr lang="en-US" dirty="0"/>
              <a:t>Year</a:t>
            </a:r>
            <a:endParaRPr lang="ru-RU" dirty="0"/>
          </a:p>
        </p:txBody>
      </p:sp>
      <p:sp>
        <p:nvSpPr>
          <p:cNvPr id="28" name="Text Placeholder 13">
            <a:extLst>
              <a:ext uri="{FF2B5EF4-FFF2-40B4-BE49-F238E27FC236}">
                <a16:creationId xmlns:a16="http://schemas.microsoft.com/office/drawing/2014/main" id="{86A6FE38-5036-4D35-93E4-07C5DEC4010D}"/>
              </a:ext>
            </a:extLst>
          </p:cNvPr>
          <p:cNvSpPr>
            <a:spLocks noGrp="1"/>
          </p:cNvSpPr>
          <p:nvPr>
            <p:ph type="body" sz="quarter" idx="21"/>
          </p:nvPr>
        </p:nvSpPr>
        <p:spPr>
          <a:xfrm>
            <a:off x="6003049" y="3579013"/>
            <a:ext cx="1646588" cy="1907381"/>
          </a:xfrm>
        </p:spPr>
        <p:txBody>
          <a:bodyPr>
            <a:noAutofit/>
          </a:bodyPr>
          <a:lstStyle>
            <a:lvl1pPr marL="0" indent="0">
              <a:buNone/>
              <a:defRPr lang="ru-RU" sz="1600" kern="1200" dirty="0">
                <a:solidFill>
                  <a:schemeClr val="tx1">
                    <a:lumMod val="75000"/>
                    <a:lumOff val="25000"/>
                  </a:schemeClr>
                </a:solidFill>
                <a:latin typeface="+mn-lt"/>
                <a:ea typeface="+mn-ea"/>
                <a:cs typeface="+mn-cs"/>
              </a:defRPr>
            </a:lvl1pPr>
          </a:lstStyle>
          <a:p>
            <a:pPr lvl="0"/>
            <a:r>
              <a:rPr lang="en-US"/>
              <a:t>Click to edit Master text styles</a:t>
            </a:r>
          </a:p>
        </p:txBody>
      </p:sp>
      <p:sp>
        <p:nvSpPr>
          <p:cNvPr id="29" name="Text Placeholder 13">
            <a:extLst>
              <a:ext uri="{FF2B5EF4-FFF2-40B4-BE49-F238E27FC236}">
                <a16:creationId xmlns:a16="http://schemas.microsoft.com/office/drawing/2014/main" id="{1966E981-C557-4255-9DCC-162A429B5EE2}"/>
              </a:ext>
            </a:extLst>
          </p:cNvPr>
          <p:cNvSpPr>
            <a:spLocks noGrp="1"/>
          </p:cNvSpPr>
          <p:nvPr>
            <p:ph type="body" sz="quarter" idx="22" hasCustomPrompt="1"/>
          </p:nvPr>
        </p:nvSpPr>
        <p:spPr>
          <a:xfrm>
            <a:off x="7734391" y="2809757"/>
            <a:ext cx="1171388" cy="484441"/>
          </a:xfrm>
        </p:spPr>
        <p:txBody>
          <a:bodyPr>
            <a:noAutofit/>
          </a:bodyPr>
          <a:lstStyle>
            <a:lvl1pPr marL="0" indent="0">
              <a:buNone/>
              <a:defRPr sz="3500">
                <a:latin typeface="+mj-lt"/>
              </a:defRPr>
            </a:lvl1pPr>
          </a:lstStyle>
          <a:p>
            <a:pPr lvl="0"/>
            <a:r>
              <a:rPr lang="en-US" dirty="0"/>
              <a:t>Year</a:t>
            </a:r>
            <a:endParaRPr lang="ru-RU" dirty="0"/>
          </a:p>
        </p:txBody>
      </p:sp>
      <p:sp>
        <p:nvSpPr>
          <p:cNvPr id="30" name="Text Placeholder 13">
            <a:extLst>
              <a:ext uri="{FF2B5EF4-FFF2-40B4-BE49-F238E27FC236}">
                <a16:creationId xmlns:a16="http://schemas.microsoft.com/office/drawing/2014/main" id="{C386D796-CB69-4D7D-9C52-C41187CC88DB}"/>
              </a:ext>
            </a:extLst>
          </p:cNvPr>
          <p:cNvSpPr>
            <a:spLocks noGrp="1"/>
          </p:cNvSpPr>
          <p:nvPr>
            <p:ph type="body" sz="quarter" idx="23"/>
          </p:nvPr>
        </p:nvSpPr>
        <p:spPr>
          <a:xfrm>
            <a:off x="7685084" y="3579013"/>
            <a:ext cx="1646588" cy="1907381"/>
          </a:xfrm>
        </p:spPr>
        <p:txBody>
          <a:bodyPr>
            <a:noAutofit/>
          </a:bodyPr>
          <a:lstStyle>
            <a:lvl1pPr marL="0" indent="0">
              <a:buNone/>
              <a:defRPr lang="ru-RU" sz="1600" kern="1200" dirty="0">
                <a:solidFill>
                  <a:schemeClr val="tx1">
                    <a:lumMod val="75000"/>
                    <a:lumOff val="25000"/>
                  </a:schemeClr>
                </a:solidFill>
                <a:latin typeface="+mn-lt"/>
                <a:ea typeface="+mn-ea"/>
                <a:cs typeface="+mn-cs"/>
              </a:defRPr>
            </a:lvl1pPr>
          </a:lstStyle>
          <a:p>
            <a:pPr lvl="0"/>
            <a:r>
              <a:rPr lang="en-US"/>
              <a:t>Click to edit Master text styles</a:t>
            </a:r>
          </a:p>
        </p:txBody>
      </p:sp>
      <p:sp>
        <p:nvSpPr>
          <p:cNvPr id="31" name="Text Placeholder 13">
            <a:extLst>
              <a:ext uri="{FF2B5EF4-FFF2-40B4-BE49-F238E27FC236}">
                <a16:creationId xmlns:a16="http://schemas.microsoft.com/office/drawing/2014/main" id="{24441BBA-89B7-4AE6-91F6-04DB373B54F3}"/>
              </a:ext>
            </a:extLst>
          </p:cNvPr>
          <p:cNvSpPr>
            <a:spLocks noGrp="1"/>
          </p:cNvSpPr>
          <p:nvPr>
            <p:ph type="body" sz="quarter" idx="24" hasCustomPrompt="1"/>
          </p:nvPr>
        </p:nvSpPr>
        <p:spPr>
          <a:xfrm>
            <a:off x="9416424" y="2809757"/>
            <a:ext cx="1171388" cy="484441"/>
          </a:xfrm>
        </p:spPr>
        <p:txBody>
          <a:bodyPr>
            <a:noAutofit/>
          </a:bodyPr>
          <a:lstStyle>
            <a:lvl1pPr marL="0" indent="0">
              <a:buNone/>
              <a:defRPr sz="3500">
                <a:latin typeface="+mj-lt"/>
              </a:defRPr>
            </a:lvl1pPr>
          </a:lstStyle>
          <a:p>
            <a:pPr lvl="0"/>
            <a:r>
              <a:rPr lang="en-US" dirty="0"/>
              <a:t>Year</a:t>
            </a:r>
            <a:endParaRPr lang="ru-RU" dirty="0"/>
          </a:p>
        </p:txBody>
      </p:sp>
      <p:sp>
        <p:nvSpPr>
          <p:cNvPr id="32" name="Text Placeholder 13">
            <a:extLst>
              <a:ext uri="{FF2B5EF4-FFF2-40B4-BE49-F238E27FC236}">
                <a16:creationId xmlns:a16="http://schemas.microsoft.com/office/drawing/2014/main" id="{B117E4C6-D10A-4738-8283-D63AB1B314D2}"/>
              </a:ext>
            </a:extLst>
          </p:cNvPr>
          <p:cNvSpPr>
            <a:spLocks noGrp="1"/>
          </p:cNvSpPr>
          <p:nvPr>
            <p:ph type="body" sz="quarter" idx="25"/>
          </p:nvPr>
        </p:nvSpPr>
        <p:spPr>
          <a:xfrm>
            <a:off x="9367117" y="3579013"/>
            <a:ext cx="1646588" cy="1907381"/>
          </a:xfrm>
        </p:spPr>
        <p:txBody>
          <a:bodyPr>
            <a:noAutofit/>
          </a:bodyPr>
          <a:lstStyle>
            <a:lvl1pPr marL="0" indent="0">
              <a:buNone/>
              <a:defRPr lang="ru-RU" sz="1600" kern="1200" dirty="0">
                <a:solidFill>
                  <a:schemeClr val="tx1">
                    <a:lumMod val="75000"/>
                    <a:lumOff val="25000"/>
                  </a:schemeClr>
                </a:solidFill>
                <a:latin typeface="+mn-lt"/>
                <a:ea typeface="+mn-ea"/>
                <a:cs typeface="+mn-cs"/>
              </a:defRPr>
            </a:lvl1pPr>
          </a:lstStyle>
          <a:p>
            <a:pPr lvl="0"/>
            <a:r>
              <a:rPr lang="en-US"/>
              <a:t>Click to edit Master text styles</a:t>
            </a:r>
          </a:p>
        </p:txBody>
      </p:sp>
    </p:spTree>
    <p:extLst>
      <p:ext uri="{BB962C8B-B14F-4D97-AF65-F5344CB8AC3E}">
        <p14:creationId xmlns:p14="http://schemas.microsoft.com/office/powerpoint/2010/main" val="16799429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s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AC5403-E1D0-4032-A9FE-410B2982643C}"/>
              </a:ext>
            </a:extLst>
          </p:cNvPr>
          <p:cNvSpPr/>
          <p:nvPr userDrawn="1"/>
        </p:nvSpPr>
        <p:spPr>
          <a:xfrm>
            <a:off x="0" y="0"/>
            <a:ext cx="12192000" cy="6858000"/>
          </a:xfrm>
          <a:prstGeom prst="rect">
            <a:avLst/>
          </a:prstGeom>
          <a:blipFill>
            <a:blip r:embed="rId2"/>
            <a:srcRect/>
            <a:stretch>
              <a:fillRect t="-6775" b="-5725"/>
            </a:stretch>
          </a:blipFill>
          <a:ln w="12700" cap="flat">
            <a:noFill/>
            <a:prstDash val="solid"/>
            <a:miter/>
          </a:ln>
        </p:spPr>
        <p:txBody>
          <a:bodyPr rtlCol="0" anchor="ctr"/>
          <a:lstStyle/>
          <a:p>
            <a:pPr algn="l"/>
            <a:endParaRPr lang="ru-RU" dirty="0"/>
          </a:p>
        </p:txBody>
      </p:sp>
      <p:sp>
        <p:nvSpPr>
          <p:cNvPr id="17" name="Rectangle 16">
            <a:extLst>
              <a:ext uri="{FF2B5EF4-FFF2-40B4-BE49-F238E27FC236}">
                <a16:creationId xmlns:a16="http://schemas.microsoft.com/office/drawing/2014/main" id="{08C75CBB-4E7D-408E-AF76-442117F41B42}"/>
              </a:ext>
            </a:extLst>
          </p:cNvPr>
          <p:cNvSpPr/>
          <p:nvPr userDrawn="1"/>
        </p:nvSpPr>
        <p:spPr>
          <a:xfrm>
            <a:off x="0" y="0"/>
            <a:ext cx="12192000" cy="6858000"/>
          </a:xfrm>
          <a:prstGeom prst="rect">
            <a:avLst/>
          </a:prstGeom>
          <a:solidFill>
            <a:schemeClr val="tx1">
              <a:alpha val="80000"/>
            </a:schemeClr>
          </a:solidFill>
          <a:ln w="12700" cap="flat">
            <a:noFill/>
            <a:prstDash val="solid"/>
            <a:miter/>
          </a:ln>
        </p:spPr>
        <p:txBody>
          <a:bodyPr rtlCol="0" anchor="ctr"/>
          <a:lstStyle/>
          <a:p>
            <a:pPr algn="l"/>
            <a:endParaRPr lang="ru-RU" dirty="0"/>
          </a:p>
        </p:txBody>
      </p:sp>
      <p:sp>
        <p:nvSpPr>
          <p:cNvPr id="21" name="Text Placeholder 26">
            <a:extLst>
              <a:ext uri="{FF2B5EF4-FFF2-40B4-BE49-F238E27FC236}">
                <a16:creationId xmlns:a16="http://schemas.microsoft.com/office/drawing/2014/main" id="{E013E669-E15F-4096-81CC-6637C4A9F9E7}"/>
              </a:ext>
            </a:extLst>
          </p:cNvPr>
          <p:cNvSpPr>
            <a:spLocks noGrp="1"/>
          </p:cNvSpPr>
          <p:nvPr>
            <p:ph type="body" sz="quarter" idx="21" hasCustomPrompt="1"/>
          </p:nvPr>
        </p:nvSpPr>
        <p:spPr>
          <a:xfrm>
            <a:off x="3912235" y="4447556"/>
            <a:ext cx="4367531" cy="474519"/>
          </a:xfrm>
        </p:spPr>
        <p:txBody>
          <a:bodyPr>
            <a:noAutofit/>
          </a:bodyPr>
          <a:lstStyle>
            <a:lvl1pPr marL="0" indent="0" algn="ctr">
              <a:buNone/>
              <a:defRPr sz="3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678-555-0128</a:t>
            </a:r>
          </a:p>
        </p:txBody>
      </p:sp>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1037021" y="1663690"/>
            <a:ext cx="10117959" cy="1517356"/>
          </a:xfrm>
        </p:spPr>
        <p:txBody>
          <a:bodyPr>
            <a:noAutofit/>
          </a:bodyPr>
          <a:lstStyle>
            <a:lvl1pPr algn="ctr">
              <a:defRPr sz="10000" b="0">
                <a:solidFill>
                  <a:schemeClr val="bg1"/>
                </a:solidFill>
              </a:defRPr>
            </a:lvl1pPr>
          </a:lstStyle>
          <a:p>
            <a:r>
              <a:rPr lang="en-US" dirty="0"/>
              <a:t>Thank You!</a:t>
            </a:r>
            <a:endParaRPr lang="ru-RU" dirty="0"/>
          </a:p>
        </p:txBody>
      </p:sp>
      <p:sp>
        <p:nvSpPr>
          <p:cNvPr id="23" name="Text Placeholder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3912235" y="4152286"/>
            <a:ext cx="4367531" cy="288000"/>
          </a:xfrm>
        </p:spPr>
        <p:txBody>
          <a:bodyPr>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Phone</a:t>
            </a:r>
          </a:p>
        </p:txBody>
      </p:sp>
      <p:sp>
        <p:nvSpPr>
          <p:cNvPr id="36" name="Text Placeholder 14">
            <a:extLst>
              <a:ext uri="{FF2B5EF4-FFF2-40B4-BE49-F238E27FC236}">
                <a16:creationId xmlns:a16="http://schemas.microsoft.com/office/drawing/2014/main" id="{2A3D73F7-77EC-4576-B541-20C032F462DC}"/>
              </a:ext>
            </a:extLst>
          </p:cNvPr>
          <p:cNvSpPr>
            <a:spLocks noGrp="1"/>
          </p:cNvSpPr>
          <p:nvPr userDrawn="1">
            <p:ph type="body" sz="quarter" idx="13" hasCustomPrompt="1"/>
          </p:nvPr>
        </p:nvSpPr>
        <p:spPr>
          <a:xfrm>
            <a:off x="1050857" y="3264670"/>
            <a:ext cx="10090287" cy="606659"/>
          </a:xfrm>
        </p:spPr>
        <p:txBody>
          <a:bodyPr>
            <a:noAutofit/>
          </a:bodyPr>
          <a:lstStyle>
            <a:lvl1pPr marL="0" indent="0" algn="ctr">
              <a:buNone/>
              <a:defRPr sz="3000" b="0" i="0">
                <a:solidFill>
                  <a:schemeClr val="bg2"/>
                </a:solidFill>
              </a:defRPr>
            </a:lvl1pPr>
          </a:lstStyle>
          <a:p>
            <a:pPr lvl="0"/>
            <a:r>
              <a:rPr lang="en-US" dirty="0"/>
              <a:t>ALEXANDER MARTENSSON</a:t>
            </a:r>
          </a:p>
        </p:txBody>
      </p:sp>
      <p:sp>
        <p:nvSpPr>
          <p:cNvPr id="15" name="Rectangle 14">
            <a:extLst>
              <a:ext uri="{FF2B5EF4-FFF2-40B4-BE49-F238E27FC236}">
                <a16:creationId xmlns:a16="http://schemas.microsoft.com/office/drawing/2014/main" id="{B1AB1BF5-25AE-4D07-8C5B-8ED82109AAFD}"/>
              </a:ext>
            </a:extLst>
          </p:cNvPr>
          <p:cNvSpPr/>
          <p:nvPr userDrawn="1"/>
        </p:nvSpPr>
        <p:spPr>
          <a:xfrm>
            <a:off x="376428" y="374904"/>
            <a:ext cx="11439144" cy="6108192"/>
          </a:xfrm>
          <a:prstGeom prst="rect">
            <a:avLst/>
          </a:prstGeom>
          <a:noFill/>
          <a:ln w="12700" cap="flat">
            <a:solidFill>
              <a:schemeClr val="bg2"/>
            </a:solidFill>
            <a:prstDash val="solid"/>
            <a:miter/>
          </a:ln>
        </p:spPr>
        <p:txBody>
          <a:bodyPr rtlCol="0" anchor="ctr"/>
          <a:lstStyle/>
          <a:p>
            <a:pPr algn="l"/>
            <a:endParaRPr lang="ru-RU" dirty="0"/>
          </a:p>
        </p:txBody>
      </p:sp>
      <p:sp>
        <p:nvSpPr>
          <p:cNvPr id="16" name="Rectangle 15">
            <a:extLst>
              <a:ext uri="{FF2B5EF4-FFF2-40B4-BE49-F238E27FC236}">
                <a16:creationId xmlns:a16="http://schemas.microsoft.com/office/drawing/2014/main" id="{40356ECE-618B-4CAE-B0AA-1F1C86CF382A}"/>
              </a:ext>
            </a:extLst>
          </p:cNvPr>
          <p:cNvSpPr/>
          <p:nvPr userDrawn="1"/>
        </p:nvSpPr>
        <p:spPr>
          <a:xfrm>
            <a:off x="445008" y="443484"/>
            <a:ext cx="11301984" cy="5971032"/>
          </a:xfrm>
          <a:prstGeom prst="rect">
            <a:avLst/>
          </a:prstGeom>
          <a:noFill/>
          <a:ln w="25400" cap="flat">
            <a:solidFill>
              <a:schemeClr val="bg2"/>
            </a:solidFill>
            <a:prstDash val="solid"/>
            <a:miter/>
          </a:ln>
        </p:spPr>
        <p:txBody>
          <a:bodyPr rtlCol="0" anchor="ctr"/>
          <a:lstStyle/>
          <a:p>
            <a:pPr algn="l"/>
            <a:endParaRPr lang="ru-RU" dirty="0"/>
          </a:p>
        </p:txBody>
      </p:sp>
      <p:cxnSp>
        <p:nvCxnSpPr>
          <p:cNvPr id="6" name="Straight Connector 5">
            <a:extLst>
              <a:ext uri="{FF2B5EF4-FFF2-40B4-BE49-F238E27FC236}">
                <a16:creationId xmlns:a16="http://schemas.microsoft.com/office/drawing/2014/main" id="{2B62C84D-B809-41CE-8FCD-935E2343985F}"/>
              </a:ext>
            </a:extLst>
          </p:cNvPr>
          <p:cNvCxnSpPr/>
          <p:nvPr userDrawn="1"/>
        </p:nvCxnSpPr>
        <p:spPr>
          <a:xfrm>
            <a:off x="5711952" y="5004104"/>
            <a:ext cx="768096"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13" name="Graphic 12">
            <a:extLst>
              <a:ext uri="{FF2B5EF4-FFF2-40B4-BE49-F238E27FC236}">
                <a16:creationId xmlns:a16="http://schemas.microsoft.com/office/drawing/2014/main" id="{B0670BD7-5166-40F4-A6FC-B5B1D91577B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608400" y="2987075"/>
            <a:ext cx="4975200" cy="114227"/>
          </a:xfrm>
          <a:prstGeom prst="rect">
            <a:avLst/>
          </a:prstGeom>
        </p:spPr>
      </p:pic>
      <p:sp>
        <p:nvSpPr>
          <p:cNvPr id="12" name="Text Placeholder 26">
            <a:extLst>
              <a:ext uri="{FF2B5EF4-FFF2-40B4-BE49-F238E27FC236}">
                <a16:creationId xmlns:a16="http://schemas.microsoft.com/office/drawing/2014/main" id="{21AF3F24-9D59-456A-9130-8C4049C34FAB}"/>
              </a:ext>
            </a:extLst>
          </p:cNvPr>
          <p:cNvSpPr>
            <a:spLocks noGrp="1"/>
          </p:cNvSpPr>
          <p:nvPr>
            <p:ph type="body" sz="quarter" idx="22" hasCustomPrompt="1"/>
          </p:nvPr>
        </p:nvSpPr>
        <p:spPr>
          <a:xfrm>
            <a:off x="2895600" y="5423227"/>
            <a:ext cx="6400800" cy="474519"/>
          </a:xfrm>
        </p:spPr>
        <p:txBody>
          <a:bodyPr>
            <a:noAutofit/>
          </a:bodyPr>
          <a:lstStyle>
            <a:lvl1pPr marL="0" indent="0" algn="ctr">
              <a:buNone/>
              <a:defRPr sz="3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MARTENSSON@EXAMPLE.COM</a:t>
            </a:r>
          </a:p>
        </p:txBody>
      </p:sp>
      <p:sp>
        <p:nvSpPr>
          <p:cNvPr id="14" name="Text Placeholder 26">
            <a:extLst>
              <a:ext uri="{FF2B5EF4-FFF2-40B4-BE49-F238E27FC236}">
                <a16:creationId xmlns:a16="http://schemas.microsoft.com/office/drawing/2014/main" id="{716B9C4F-E33C-4EA7-A4F7-A2137CFCF2FD}"/>
              </a:ext>
            </a:extLst>
          </p:cNvPr>
          <p:cNvSpPr>
            <a:spLocks noGrp="1"/>
          </p:cNvSpPr>
          <p:nvPr>
            <p:ph type="body" sz="quarter" idx="23" hasCustomPrompt="1"/>
          </p:nvPr>
        </p:nvSpPr>
        <p:spPr>
          <a:xfrm>
            <a:off x="3912235" y="5121518"/>
            <a:ext cx="4367531" cy="288000"/>
          </a:xfrm>
        </p:spPr>
        <p:txBody>
          <a:bodyPr>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Email</a:t>
            </a:r>
          </a:p>
        </p:txBody>
      </p:sp>
    </p:spTree>
    <p:extLst>
      <p:ext uri="{BB962C8B-B14F-4D97-AF65-F5344CB8AC3E}">
        <p14:creationId xmlns:p14="http://schemas.microsoft.com/office/powerpoint/2010/main" val="2091879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hanks Layout">
    <p:spTree>
      <p:nvGrpSpPr>
        <p:cNvPr id="1" name=""/>
        <p:cNvGrpSpPr/>
        <p:nvPr/>
      </p:nvGrpSpPr>
      <p:grpSpPr>
        <a:xfrm>
          <a:off x="0" y="0"/>
          <a:ext cx="0" cy="0"/>
          <a:chOff x="0" y="0"/>
          <a:chExt cx="0" cy="0"/>
        </a:xfrm>
      </p:grpSpPr>
      <p:sp>
        <p:nvSpPr>
          <p:cNvPr id="18" name="Picture Placeholder 6">
            <a:extLst>
              <a:ext uri="{FF2B5EF4-FFF2-40B4-BE49-F238E27FC236}">
                <a16:creationId xmlns:a16="http://schemas.microsoft.com/office/drawing/2014/main" id="{EDD611DF-9DFE-B043-8BAE-EE27852FDACD}"/>
              </a:ext>
            </a:extLst>
          </p:cNvPr>
          <p:cNvSpPr>
            <a:spLocks noGrp="1"/>
          </p:cNvSpPr>
          <p:nvPr>
            <p:ph type="pic" sz="quarter" idx="18"/>
          </p:nvPr>
        </p:nvSpPr>
        <p:spPr>
          <a:xfrm>
            <a:off x="0" y="0"/>
            <a:ext cx="12192000" cy="6858000"/>
          </a:xfrm>
        </p:spPr>
        <p:txBody>
          <a:bodyPr anchor="ctr" anchorCtr="0">
            <a:normAutofit/>
          </a:bodyPr>
          <a:lstStyle>
            <a:lvl1pPr marL="0" indent="0" algn="ctr">
              <a:buFont typeface="Arial" panose="020B0604020202020204" pitchFamily="34" charset="0"/>
              <a:buNone/>
              <a:defRPr sz="1400"/>
            </a:lvl1pPr>
          </a:lstStyle>
          <a:p>
            <a:r>
              <a:rPr lang="en-US" dirty="0"/>
              <a:t>Click icon to add picture</a:t>
            </a:r>
            <a:endParaRPr lang="ru-RU"/>
          </a:p>
        </p:txBody>
      </p:sp>
      <p:sp>
        <p:nvSpPr>
          <p:cNvPr id="21" name="Text Placeholder 26">
            <a:extLst>
              <a:ext uri="{FF2B5EF4-FFF2-40B4-BE49-F238E27FC236}">
                <a16:creationId xmlns:a16="http://schemas.microsoft.com/office/drawing/2014/main" id="{E013E669-E15F-4096-81CC-6637C4A9F9E7}"/>
              </a:ext>
            </a:extLst>
          </p:cNvPr>
          <p:cNvSpPr>
            <a:spLocks noGrp="1"/>
          </p:cNvSpPr>
          <p:nvPr>
            <p:ph type="body" sz="quarter" idx="21" hasCustomPrompt="1"/>
          </p:nvPr>
        </p:nvSpPr>
        <p:spPr>
          <a:xfrm>
            <a:off x="3912235" y="4447556"/>
            <a:ext cx="4367531" cy="474519"/>
          </a:xfrm>
        </p:spPr>
        <p:txBody>
          <a:bodyPr>
            <a:noAutofit/>
          </a:bodyPr>
          <a:lstStyle>
            <a:lvl1pPr marL="0" indent="0" algn="ctr">
              <a:buNone/>
              <a:defRPr sz="3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678-555-0128</a:t>
            </a:r>
          </a:p>
        </p:txBody>
      </p:sp>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1037021" y="1663690"/>
            <a:ext cx="10117959" cy="1517356"/>
          </a:xfrm>
        </p:spPr>
        <p:txBody>
          <a:bodyPr>
            <a:noAutofit/>
          </a:bodyPr>
          <a:lstStyle>
            <a:lvl1pPr algn="ctr">
              <a:defRPr sz="10000" b="0">
                <a:solidFill>
                  <a:schemeClr val="bg1"/>
                </a:solidFill>
              </a:defRPr>
            </a:lvl1pPr>
          </a:lstStyle>
          <a:p>
            <a:r>
              <a:rPr lang="en-US" dirty="0"/>
              <a:t>Thank You!</a:t>
            </a:r>
            <a:endParaRPr lang="ru-RU" dirty="0"/>
          </a:p>
        </p:txBody>
      </p:sp>
      <p:sp>
        <p:nvSpPr>
          <p:cNvPr id="23" name="Text Placeholder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3912235" y="4152286"/>
            <a:ext cx="4367531" cy="288000"/>
          </a:xfrm>
        </p:spPr>
        <p:txBody>
          <a:bodyPr>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Phone</a:t>
            </a:r>
          </a:p>
        </p:txBody>
      </p:sp>
      <p:sp>
        <p:nvSpPr>
          <p:cNvPr id="36" name="Text Placeholder 14">
            <a:extLst>
              <a:ext uri="{FF2B5EF4-FFF2-40B4-BE49-F238E27FC236}">
                <a16:creationId xmlns:a16="http://schemas.microsoft.com/office/drawing/2014/main" id="{2A3D73F7-77EC-4576-B541-20C032F462DC}"/>
              </a:ext>
            </a:extLst>
          </p:cNvPr>
          <p:cNvSpPr>
            <a:spLocks noGrp="1"/>
          </p:cNvSpPr>
          <p:nvPr userDrawn="1">
            <p:ph type="body" sz="quarter" idx="13" hasCustomPrompt="1"/>
          </p:nvPr>
        </p:nvSpPr>
        <p:spPr>
          <a:xfrm>
            <a:off x="1050857" y="3264670"/>
            <a:ext cx="10090287" cy="606659"/>
          </a:xfrm>
        </p:spPr>
        <p:txBody>
          <a:bodyPr>
            <a:noAutofit/>
          </a:bodyPr>
          <a:lstStyle>
            <a:lvl1pPr marL="0" indent="0" algn="ctr">
              <a:buNone/>
              <a:defRPr sz="3000" b="0" i="0">
                <a:solidFill>
                  <a:schemeClr val="bg2"/>
                </a:solidFill>
              </a:defRPr>
            </a:lvl1pPr>
          </a:lstStyle>
          <a:p>
            <a:pPr lvl="0"/>
            <a:r>
              <a:rPr lang="en-US" dirty="0"/>
              <a:t>ALEXANDER MARTENSSON</a:t>
            </a:r>
          </a:p>
        </p:txBody>
      </p:sp>
      <p:sp>
        <p:nvSpPr>
          <p:cNvPr id="15" name="Rectangle 14">
            <a:extLst>
              <a:ext uri="{FF2B5EF4-FFF2-40B4-BE49-F238E27FC236}">
                <a16:creationId xmlns:a16="http://schemas.microsoft.com/office/drawing/2014/main" id="{B1AB1BF5-25AE-4D07-8C5B-8ED82109AAFD}"/>
              </a:ext>
            </a:extLst>
          </p:cNvPr>
          <p:cNvSpPr/>
          <p:nvPr userDrawn="1"/>
        </p:nvSpPr>
        <p:spPr>
          <a:xfrm>
            <a:off x="376428" y="374904"/>
            <a:ext cx="11439144" cy="6108192"/>
          </a:xfrm>
          <a:prstGeom prst="rect">
            <a:avLst/>
          </a:prstGeom>
          <a:noFill/>
          <a:ln w="12700" cap="flat">
            <a:solidFill>
              <a:schemeClr val="bg2"/>
            </a:solidFill>
            <a:prstDash val="solid"/>
            <a:miter/>
          </a:ln>
        </p:spPr>
        <p:txBody>
          <a:bodyPr rtlCol="0" anchor="ctr"/>
          <a:lstStyle/>
          <a:p>
            <a:pPr algn="l"/>
            <a:endParaRPr lang="ru-RU" dirty="0"/>
          </a:p>
        </p:txBody>
      </p:sp>
      <p:sp>
        <p:nvSpPr>
          <p:cNvPr id="16" name="Rectangle 15">
            <a:extLst>
              <a:ext uri="{FF2B5EF4-FFF2-40B4-BE49-F238E27FC236}">
                <a16:creationId xmlns:a16="http://schemas.microsoft.com/office/drawing/2014/main" id="{40356ECE-618B-4CAE-B0AA-1F1C86CF382A}"/>
              </a:ext>
            </a:extLst>
          </p:cNvPr>
          <p:cNvSpPr/>
          <p:nvPr userDrawn="1"/>
        </p:nvSpPr>
        <p:spPr>
          <a:xfrm>
            <a:off x="445008" y="443484"/>
            <a:ext cx="11301984" cy="5971032"/>
          </a:xfrm>
          <a:prstGeom prst="rect">
            <a:avLst/>
          </a:prstGeom>
          <a:noFill/>
          <a:ln w="25400" cap="flat">
            <a:solidFill>
              <a:schemeClr val="bg2"/>
            </a:solidFill>
            <a:prstDash val="solid"/>
            <a:miter/>
          </a:ln>
        </p:spPr>
        <p:txBody>
          <a:bodyPr rtlCol="0" anchor="ctr"/>
          <a:lstStyle/>
          <a:p>
            <a:pPr algn="l"/>
            <a:endParaRPr lang="ru-RU" dirty="0"/>
          </a:p>
        </p:txBody>
      </p:sp>
      <p:cxnSp>
        <p:nvCxnSpPr>
          <p:cNvPr id="6" name="Straight Connector 5">
            <a:extLst>
              <a:ext uri="{FF2B5EF4-FFF2-40B4-BE49-F238E27FC236}">
                <a16:creationId xmlns:a16="http://schemas.microsoft.com/office/drawing/2014/main" id="{2B62C84D-B809-41CE-8FCD-935E2343985F}"/>
              </a:ext>
            </a:extLst>
          </p:cNvPr>
          <p:cNvCxnSpPr/>
          <p:nvPr userDrawn="1"/>
        </p:nvCxnSpPr>
        <p:spPr>
          <a:xfrm>
            <a:off x="5711952" y="5004104"/>
            <a:ext cx="768096"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2" name="Text Placeholder 26">
            <a:extLst>
              <a:ext uri="{FF2B5EF4-FFF2-40B4-BE49-F238E27FC236}">
                <a16:creationId xmlns:a16="http://schemas.microsoft.com/office/drawing/2014/main" id="{21AF3F24-9D59-456A-9130-8C4049C34FAB}"/>
              </a:ext>
            </a:extLst>
          </p:cNvPr>
          <p:cNvSpPr>
            <a:spLocks noGrp="1"/>
          </p:cNvSpPr>
          <p:nvPr>
            <p:ph type="body" sz="quarter" idx="22" hasCustomPrompt="1"/>
          </p:nvPr>
        </p:nvSpPr>
        <p:spPr>
          <a:xfrm>
            <a:off x="3135722" y="5423227"/>
            <a:ext cx="5920556" cy="474519"/>
          </a:xfrm>
        </p:spPr>
        <p:txBody>
          <a:bodyPr>
            <a:noAutofit/>
          </a:bodyPr>
          <a:lstStyle>
            <a:lvl1pPr marL="0" indent="0" algn="ctr">
              <a:buNone/>
              <a:defRPr sz="3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MARTENSSON@GMAIL.COM</a:t>
            </a:r>
          </a:p>
        </p:txBody>
      </p:sp>
      <p:sp>
        <p:nvSpPr>
          <p:cNvPr id="14" name="Text Placeholder 26">
            <a:extLst>
              <a:ext uri="{FF2B5EF4-FFF2-40B4-BE49-F238E27FC236}">
                <a16:creationId xmlns:a16="http://schemas.microsoft.com/office/drawing/2014/main" id="{716B9C4F-E33C-4EA7-A4F7-A2137CFCF2FD}"/>
              </a:ext>
            </a:extLst>
          </p:cNvPr>
          <p:cNvSpPr>
            <a:spLocks noGrp="1"/>
          </p:cNvSpPr>
          <p:nvPr>
            <p:ph type="body" sz="quarter" idx="23" hasCustomPrompt="1"/>
          </p:nvPr>
        </p:nvSpPr>
        <p:spPr>
          <a:xfrm>
            <a:off x="3912235" y="5121518"/>
            <a:ext cx="4367531" cy="288000"/>
          </a:xfrm>
        </p:spPr>
        <p:txBody>
          <a:bodyPr>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Email</a:t>
            </a:r>
          </a:p>
        </p:txBody>
      </p:sp>
    </p:spTree>
    <p:extLst>
      <p:ext uri="{BB962C8B-B14F-4D97-AF65-F5344CB8AC3E}">
        <p14:creationId xmlns:p14="http://schemas.microsoft.com/office/powerpoint/2010/main" val="4053281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AC5403-E1D0-4032-A9FE-410B2982643C}"/>
              </a:ext>
            </a:extLst>
          </p:cNvPr>
          <p:cNvSpPr/>
          <p:nvPr userDrawn="1"/>
        </p:nvSpPr>
        <p:spPr>
          <a:xfrm>
            <a:off x="0" y="0"/>
            <a:ext cx="12192000" cy="6858000"/>
          </a:xfrm>
          <a:prstGeom prst="rect">
            <a:avLst/>
          </a:prstGeom>
          <a:blipFill>
            <a:blip r:embed="rId2"/>
            <a:srcRect/>
            <a:stretch>
              <a:fillRect/>
            </a:stretch>
          </a:blipFill>
          <a:ln w="12700" cap="flat">
            <a:noFill/>
            <a:prstDash val="solid"/>
            <a:miter/>
          </a:ln>
        </p:spPr>
        <p:txBody>
          <a:bodyPr rtlCol="0" anchor="ctr"/>
          <a:lstStyle/>
          <a:p>
            <a:pPr algn="l"/>
            <a:endParaRPr lang="ru-RU" dirty="0"/>
          </a:p>
        </p:txBody>
      </p:sp>
      <p:sp>
        <p:nvSpPr>
          <p:cNvPr id="11" name="Rectangle 10">
            <a:extLst>
              <a:ext uri="{FF2B5EF4-FFF2-40B4-BE49-F238E27FC236}">
                <a16:creationId xmlns:a16="http://schemas.microsoft.com/office/drawing/2014/main" id="{F3C0C995-565B-4516-BC98-CCDEE529B154}"/>
              </a:ext>
            </a:extLst>
          </p:cNvPr>
          <p:cNvSpPr/>
          <p:nvPr userDrawn="1"/>
        </p:nvSpPr>
        <p:spPr>
          <a:xfrm>
            <a:off x="0" y="0"/>
            <a:ext cx="12192000" cy="6858000"/>
          </a:xfrm>
          <a:prstGeom prst="rect">
            <a:avLst/>
          </a:prstGeom>
          <a:solidFill>
            <a:schemeClr val="tx1">
              <a:alpha val="80000"/>
            </a:schemeClr>
          </a:solidFill>
          <a:ln w="12700" cap="flat">
            <a:noFill/>
            <a:prstDash val="solid"/>
            <a:miter/>
          </a:ln>
        </p:spPr>
        <p:txBody>
          <a:bodyPr rtlCol="0" anchor="ctr"/>
          <a:lstStyle/>
          <a:p>
            <a:pPr algn="l"/>
            <a:endParaRPr lang="ru-RU" dirty="0"/>
          </a:p>
        </p:txBody>
      </p:sp>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1037021" y="2289328"/>
            <a:ext cx="10117959" cy="1517356"/>
          </a:xfrm>
        </p:spPr>
        <p:txBody>
          <a:bodyPr>
            <a:noAutofit/>
          </a:bodyPr>
          <a:lstStyle>
            <a:lvl1pPr algn="ctr">
              <a:defRPr sz="10000" b="0">
                <a:solidFill>
                  <a:schemeClr val="bg1"/>
                </a:solidFill>
              </a:defRPr>
            </a:lvl1pPr>
          </a:lstStyle>
          <a:p>
            <a:r>
              <a:rPr lang="en-US" dirty="0"/>
              <a:t>Presentation Title    </a:t>
            </a:r>
            <a:endParaRPr lang="ru-RU" dirty="0"/>
          </a:p>
        </p:txBody>
      </p:sp>
      <p:sp>
        <p:nvSpPr>
          <p:cNvPr id="15" name="Rectangle 14">
            <a:extLst>
              <a:ext uri="{FF2B5EF4-FFF2-40B4-BE49-F238E27FC236}">
                <a16:creationId xmlns:a16="http://schemas.microsoft.com/office/drawing/2014/main" id="{B1AB1BF5-25AE-4D07-8C5B-8ED82109AAFD}"/>
              </a:ext>
            </a:extLst>
          </p:cNvPr>
          <p:cNvSpPr/>
          <p:nvPr userDrawn="1"/>
        </p:nvSpPr>
        <p:spPr>
          <a:xfrm>
            <a:off x="376428" y="374904"/>
            <a:ext cx="11439144" cy="6108192"/>
          </a:xfrm>
          <a:prstGeom prst="rect">
            <a:avLst/>
          </a:prstGeom>
          <a:noFill/>
          <a:ln w="12700" cap="flat">
            <a:solidFill>
              <a:schemeClr val="bg2"/>
            </a:solidFill>
            <a:prstDash val="solid"/>
            <a:miter/>
          </a:ln>
        </p:spPr>
        <p:txBody>
          <a:bodyPr rtlCol="0" anchor="ctr"/>
          <a:lstStyle/>
          <a:p>
            <a:pPr algn="l"/>
            <a:endParaRPr lang="ru-RU" dirty="0"/>
          </a:p>
        </p:txBody>
      </p:sp>
      <p:sp>
        <p:nvSpPr>
          <p:cNvPr id="16" name="Rectangle 15">
            <a:extLst>
              <a:ext uri="{FF2B5EF4-FFF2-40B4-BE49-F238E27FC236}">
                <a16:creationId xmlns:a16="http://schemas.microsoft.com/office/drawing/2014/main" id="{40356ECE-618B-4CAE-B0AA-1F1C86CF382A}"/>
              </a:ext>
            </a:extLst>
          </p:cNvPr>
          <p:cNvSpPr/>
          <p:nvPr userDrawn="1"/>
        </p:nvSpPr>
        <p:spPr>
          <a:xfrm>
            <a:off x="445008" y="443484"/>
            <a:ext cx="11301984" cy="5971032"/>
          </a:xfrm>
          <a:prstGeom prst="rect">
            <a:avLst/>
          </a:prstGeom>
          <a:noFill/>
          <a:ln w="25400" cap="flat">
            <a:solidFill>
              <a:schemeClr val="bg2"/>
            </a:solidFill>
            <a:prstDash val="solid"/>
            <a:miter/>
          </a:ln>
        </p:spPr>
        <p:txBody>
          <a:bodyPr rtlCol="0" anchor="ctr"/>
          <a:lstStyle/>
          <a:p>
            <a:pPr algn="l"/>
            <a:endParaRPr lang="ru-RU" dirty="0"/>
          </a:p>
        </p:txBody>
      </p:sp>
      <p:pic>
        <p:nvPicPr>
          <p:cNvPr id="13" name="Graphic 12">
            <a:extLst>
              <a:ext uri="{FF2B5EF4-FFF2-40B4-BE49-F238E27FC236}">
                <a16:creationId xmlns:a16="http://schemas.microsoft.com/office/drawing/2014/main" id="{B0670BD7-5166-40F4-A6FC-B5B1D91577B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608400" y="3612713"/>
            <a:ext cx="4975200" cy="114227"/>
          </a:xfrm>
          <a:prstGeom prst="rect">
            <a:avLst/>
          </a:prstGeom>
        </p:spPr>
      </p:pic>
      <p:sp>
        <p:nvSpPr>
          <p:cNvPr id="9" name="Subtitle 2">
            <a:extLst>
              <a:ext uri="{FF2B5EF4-FFF2-40B4-BE49-F238E27FC236}">
                <a16:creationId xmlns:a16="http://schemas.microsoft.com/office/drawing/2014/main" id="{16A87704-FE99-4EBD-97FB-FBB15A227FC8}"/>
              </a:ext>
            </a:extLst>
          </p:cNvPr>
          <p:cNvSpPr>
            <a:spLocks noGrp="1"/>
          </p:cNvSpPr>
          <p:nvPr>
            <p:ph type="subTitle" idx="1" hasCustomPrompt="1"/>
          </p:nvPr>
        </p:nvSpPr>
        <p:spPr>
          <a:xfrm>
            <a:off x="1037021" y="3890308"/>
            <a:ext cx="10117959" cy="606659"/>
          </a:xfrm>
        </p:spPr>
        <p:txBody>
          <a:bodyPr vert="horz" lIns="91440" tIns="45720" rIns="91440" bIns="45720" rtlCol="0">
            <a:noAutofit/>
          </a:bodyPr>
          <a:lstStyle>
            <a:lvl1pPr marL="0" indent="0" algn="ctr">
              <a:buNone/>
              <a:defRPr lang="en-US" sz="3000" b="0" i="0">
                <a:solidFill>
                  <a:schemeClr val="bg2"/>
                </a:solidFill>
              </a:defRPr>
            </a:lvl1pPr>
          </a:lstStyle>
          <a:p>
            <a:pPr marL="228600" lvl="0" indent="-228600" algn="ctr"/>
            <a:r>
              <a:rPr lang="en-US" dirty="0"/>
              <a:t>CLICK TO EDIT MASTER SUBTITLE STYLE</a:t>
            </a:r>
          </a:p>
        </p:txBody>
      </p:sp>
    </p:spTree>
    <p:extLst>
      <p:ext uri="{BB962C8B-B14F-4D97-AF65-F5344CB8AC3E}">
        <p14:creationId xmlns:p14="http://schemas.microsoft.com/office/powerpoint/2010/main" val="1633381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4D6B2F7A-6215-4548-B8BA-BFBFA46660CF}"/>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ru-RU" dirty="0"/>
          </a:p>
        </p:txBody>
      </p:sp>
      <p:sp>
        <p:nvSpPr>
          <p:cNvPr id="5" name="Slide Number Placeholder 4">
            <a:extLst>
              <a:ext uri="{FF2B5EF4-FFF2-40B4-BE49-F238E27FC236}">
                <a16:creationId xmlns:a16="http://schemas.microsoft.com/office/drawing/2014/main" id="{EAC4B419-8728-4000-B6EF-1ECF88F80B8B}"/>
              </a:ext>
            </a:extLst>
          </p:cNvPr>
          <p:cNvSpPr>
            <a:spLocks noGrp="1"/>
          </p:cNvSpPr>
          <p:nvPr>
            <p:ph type="sldNum" sz="quarter" idx="12"/>
          </p:nvPr>
        </p:nvSpPr>
        <p:spPr/>
        <p:txBody>
          <a:bodyPr/>
          <a:lstStyle/>
          <a:p>
            <a:fld id="{D495E168-DA5E-4888-8D8A-92B118324C14}" type="slidenum">
              <a:rPr lang="ru-RU" smtClean="0"/>
              <a:pPr/>
              <a:t>‹#›</a:t>
            </a:fld>
            <a:endParaRPr lang="ru-RU" dirty="0"/>
          </a:p>
        </p:txBody>
      </p:sp>
      <p:sp>
        <p:nvSpPr>
          <p:cNvPr id="2" name="Title 1">
            <a:extLst>
              <a:ext uri="{FF2B5EF4-FFF2-40B4-BE49-F238E27FC236}">
                <a16:creationId xmlns:a16="http://schemas.microsoft.com/office/drawing/2014/main" id="{A62FC5F7-2AC0-4A53-8E2A-D6A7F4B4D77C}"/>
              </a:ext>
            </a:extLst>
          </p:cNvPr>
          <p:cNvSpPr>
            <a:spLocks noGrp="1"/>
          </p:cNvSpPr>
          <p:nvPr>
            <p:ph type="title" hasCustomPrompt="1"/>
          </p:nvPr>
        </p:nvSpPr>
        <p:spPr>
          <a:xfrm>
            <a:off x="838200" y="652986"/>
            <a:ext cx="10515600" cy="904875"/>
          </a:xfrm>
        </p:spPr>
        <p:txBody>
          <a:bodyPr/>
          <a:lstStyle>
            <a:lvl1pPr algn="ctr">
              <a:defRPr b="0"/>
            </a:lvl1pPr>
          </a:lstStyle>
          <a:p>
            <a:r>
              <a:rPr lang="en-US" dirty="0"/>
              <a:t>Divider Slide</a:t>
            </a:r>
            <a:endParaRPr lang="ru-RU" dirty="0"/>
          </a:p>
        </p:txBody>
      </p:sp>
      <p:sp>
        <p:nvSpPr>
          <p:cNvPr id="3" name="Date Placeholder 2">
            <a:extLst>
              <a:ext uri="{FF2B5EF4-FFF2-40B4-BE49-F238E27FC236}">
                <a16:creationId xmlns:a16="http://schemas.microsoft.com/office/drawing/2014/main" id="{B516B06F-92DB-40BB-B026-E443732F67C8}"/>
              </a:ext>
            </a:extLst>
          </p:cNvPr>
          <p:cNvSpPr>
            <a:spLocks noGrp="1"/>
          </p:cNvSpPr>
          <p:nvPr>
            <p:ph type="dt" sz="half" idx="10"/>
          </p:nvPr>
        </p:nvSpPr>
        <p:spPr/>
        <p:txBody>
          <a:bodyPr/>
          <a:lstStyle/>
          <a:p>
            <a:r>
              <a:rPr lang="ru-RU" dirty="0"/>
              <a:t>MM.DD.20XX</a:t>
            </a:r>
          </a:p>
        </p:txBody>
      </p:sp>
      <p:sp>
        <p:nvSpPr>
          <p:cNvPr id="4" name="Footer Placeholder 3">
            <a:extLst>
              <a:ext uri="{FF2B5EF4-FFF2-40B4-BE49-F238E27FC236}">
                <a16:creationId xmlns:a16="http://schemas.microsoft.com/office/drawing/2014/main" id="{11FF27C1-06BD-4F55-BB58-DC1D0892188F}"/>
              </a:ext>
            </a:extLst>
          </p:cNvPr>
          <p:cNvSpPr>
            <a:spLocks noGrp="1"/>
          </p:cNvSpPr>
          <p:nvPr>
            <p:ph type="ftr" sz="quarter" idx="11"/>
          </p:nvPr>
        </p:nvSpPr>
        <p:spPr/>
        <p:txBody>
          <a:bodyPr/>
          <a:lstStyle/>
          <a:p>
            <a:r>
              <a:rPr lang="en-US" dirty="0"/>
              <a:t>ADD A FOOTER</a:t>
            </a:r>
            <a:endParaRPr lang="ru-RU" dirty="0"/>
          </a:p>
        </p:txBody>
      </p:sp>
      <p:sp>
        <p:nvSpPr>
          <p:cNvPr id="15" name="Graphic 13">
            <a:extLst>
              <a:ext uri="{FF2B5EF4-FFF2-40B4-BE49-F238E27FC236}">
                <a16:creationId xmlns:a16="http://schemas.microsoft.com/office/drawing/2014/main" id="{6B7C1ECA-416B-4ED3-9B96-F05BED98E498}"/>
              </a:ext>
            </a:extLst>
          </p:cNvPr>
          <p:cNvSpPr/>
          <p:nvPr/>
        </p:nvSpPr>
        <p:spPr>
          <a:xfrm>
            <a:off x="4534478" y="1568994"/>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endParaRPr lang="ru-RU" dirty="0"/>
          </a:p>
        </p:txBody>
      </p:sp>
      <p:sp>
        <p:nvSpPr>
          <p:cNvPr id="12" name="Rectangle 11">
            <a:extLst>
              <a:ext uri="{FF2B5EF4-FFF2-40B4-BE49-F238E27FC236}">
                <a16:creationId xmlns:a16="http://schemas.microsoft.com/office/drawing/2014/main" id="{9685C8FD-6063-414E-B2AC-D07168DE1813}"/>
              </a:ext>
            </a:extLst>
          </p:cNvPr>
          <p:cNvSpPr/>
          <p:nvPr userDrawn="1"/>
        </p:nvSpPr>
        <p:spPr>
          <a:xfrm>
            <a:off x="0" y="2483224"/>
            <a:ext cx="12192000" cy="3465576"/>
          </a:xfrm>
          <a:prstGeom prst="rect">
            <a:avLst/>
          </a:prstGeom>
          <a:blipFill>
            <a:blip r:embed="rId2"/>
            <a:srcRect/>
            <a:stretch>
              <a:fillRect t="-48945" b="-48945"/>
            </a:stretch>
          </a:blipFill>
          <a:ln w="12700" cap="flat">
            <a:noFill/>
            <a:prstDash val="solid"/>
            <a:miter/>
          </a:ln>
        </p:spPr>
        <p:txBody>
          <a:bodyPr rtlCol="0" anchor="ctr"/>
          <a:lstStyle/>
          <a:p>
            <a:pPr algn="l"/>
            <a:endParaRPr lang="ru-RU" dirty="0"/>
          </a:p>
        </p:txBody>
      </p:sp>
      <p:sp>
        <p:nvSpPr>
          <p:cNvPr id="13" name="Rectangle 12">
            <a:extLst>
              <a:ext uri="{FF2B5EF4-FFF2-40B4-BE49-F238E27FC236}">
                <a16:creationId xmlns:a16="http://schemas.microsoft.com/office/drawing/2014/main" id="{2BA38A80-B4F3-4560-B2F9-C0652AAB2188}"/>
              </a:ext>
            </a:extLst>
          </p:cNvPr>
          <p:cNvSpPr/>
          <p:nvPr userDrawn="1"/>
        </p:nvSpPr>
        <p:spPr>
          <a:xfrm>
            <a:off x="0" y="2483223"/>
            <a:ext cx="12192000" cy="3465576"/>
          </a:xfrm>
          <a:prstGeom prst="rect">
            <a:avLst/>
          </a:prstGeom>
          <a:solidFill>
            <a:schemeClr val="tx1">
              <a:alpha val="80000"/>
            </a:schemeClr>
          </a:solidFill>
          <a:ln w="12700" cap="flat">
            <a:noFill/>
            <a:prstDash val="solid"/>
            <a:miter/>
          </a:ln>
        </p:spPr>
        <p:txBody>
          <a:bodyPr rtlCol="0" anchor="ctr"/>
          <a:lstStyle/>
          <a:p>
            <a:pPr algn="l"/>
            <a:endParaRPr lang="ru-RU" dirty="0"/>
          </a:p>
        </p:txBody>
      </p:sp>
      <p:sp>
        <p:nvSpPr>
          <p:cNvPr id="11" name="Text Placeholder 2">
            <a:extLst>
              <a:ext uri="{FF2B5EF4-FFF2-40B4-BE49-F238E27FC236}">
                <a16:creationId xmlns:a16="http://schemas.microsoft.com/office/drawing/2014/main" id="{214241DF-0B07-491C-8CA2-1BD10F84525C}"/>
              </a:ext>
            </a:extLst>
          </p:cNvPr>
          <p:cNvSpPr>
            <a:spLocks noGrp="1"/>
          </p:cNvSpPr>
          <p:nvPr>
            <p:ph type="body" idx="1"/>
          </p:nvPr>
        </p:nvSpPr>
        <p:spPr>
          <a:xfrm>
            <a:off x="838200" y="1882722"/>
            <a:ext cx="10515600" cy="468594"/>
          </a:xfrm>
        </p:spPr>
        <p:txBody>
          <a:bodyPr vert="horz" lIns="91440" tIns="45720" rIns="91440" bIns="45720" rtlCol="0">
            <a:normAutofit/>
          </a:bodyPr>
          <a:lstStyle>
            <a:lvl1pPr marL="0" indent="0" algn="ctr">
              <a:buNone/>
              <a:defRPr lang="en-US" sz="1800"/>
            </a:lvl1pPr>
          </a:lstStyle>
          <a:p>
            <a:pPr marL="228600" lvl="0" indent="-228600" algn="ctr"/>
            <a:r>
              <a:rPr lang="en-US"/>
              <a:t>Click to edit Master text styles</a:t>
            </a:r>
          </a:p>
        </p:txBody>
      </p:sp>
    </p:spTree>
    <p:extLst>
      <p:ext uri="{BB962C8B-B14F-4D97-AF65-F5344CB8AC3E}">
        <p14:creationId xmlns:p14="http://schemas.microsoft.com/office/powerpoint/2010/main" val="9245747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AF4CE-F455-4A31-8ED6-5841DF599BE9}"/>
              </a:ext>
            </a:extLst>
          </p:cNvPr>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3A82F029-D8CC-4FE7-9C30-98E576ED41F1}"/>
              </a:ext>
            </a:extLst>
          </p:cNvPr>
          <p:cNvSpPr>
            <a:spLocks noGrp="1"/>
          </p:cNvSpPr>
          <p:nvPr>
            <p:ph type="dt" sz="half" idx="10"/>
          </p:nvPr>
        </p:nvSpPr>
        <p:spPr/>
        <p:txBody>
          <a:bodyPr/>
          <a:lstStyle/>
          <a:p>
            <a:r>
              <a:rPr lang="ru-RU"/>
              <a:t>MM.DD.20XX</a:t>
            </a:r>
            <a:endParaRPr lang="ru-RU" dirty="0"/>
          </a:p>
        </p:txBody>
      </p:sp>
      <p:sp>
        <p:nvSpPr>
          <p:cNvPr id="4" name="Footer Placeholder 3">
            <a:extLst>
              <a:ext uri="{FF2B5EF4-FFF2-40B4-BE49-F238E27FC236}">
                <a16:creationId xmlns:a16="http://schemas.microsoft.com/office/drawing/2014/main" id="{0F891442-6C1A-4969-A4A2-EFCF20E7917B}"/>
              </a:ext>
            </a:extLst>
          </p:cNvPr>
          <p:cNvSpPr>
            <a:spLocks noGrp="1"/>
          </p:cNvSpPr>
          <p:nvPr>
            <p:ph type="ftr" sz="quarter" idx="11"/>
          </p:nvPr>
        </p:nvSpPr>
        <p:spPr/>
        <p:txBody>
          <a:bodyPr/>
          <a:lstStyle/>
          <a:p>
            <a:r>
              <a:rPr lang="en-US" dirty="0"/>
              <a:t>ADD A FOOTER</a:t>
            </a:r>
            <a:endParaRPr lang="ru-RU" dirty="0"/>
          </a:p>
        </p:txBody>
      </p:sp>
      <p:sp>
        <p:nvSpPr>
          <p:cNvPr id="5" name="Slide Number Placeholder 4">
            <a:extLst>
              <a:ext uri="{FF2B5EF4-FFF2-40B4-BE49-F238E27FC236}">
                <a16:creationId xmlns:a16="http://schemas.microsoft.com/office/drawing/2014/main" id="{64457F0D-7504-4879-BCFD-DDEA424C0A3A}"/>
              </a:ext>
            </a:extLst>
          </p:cNvPr>
          <p:cNvSpPr>
            <a:spLocks noGrp="1"/>
          </p:cNvSpPr>
          <p:nvPr>
            <p:ph type="sldNum" sz="quarter" idx="12"/>
          </p:nvPr>
        </p:nvSpPr>
        <p:spPr/>
        <p:txBody>
          <a:bodyPr/>
          <a:lstStyle/>
          <a:p>
            <a:fld id="{D495E168-DA5E-4888-8D8A-92B118324C14}" type="slidenum">
              <a:rPr lang="ru-RU" smtClean="0"/>
              <a:pPr/>
              <a:t>‹#›</a:t>
            </a:fld>
            <a:endParaRPr lang="ru-RU" dirty="0"/>
          </a:p>
        </p:txBody>
      </p:sp>
      <p:sp>
        <p:nvSpPr>
          <p:cNvPr id="6" name="Content Placeholder 2">
            <a:extLst>
              <a:ext uri="{FF2B5EF4-FFF2-40B4-BE49-F238E27FC236}">
                <a16:creationId xmlns:a16="http://schemas.microsoft.com/office/drawing/2014/main" id="{50CCCB36-FE7F-43C1-810B-49BBAB494861}"/>
              </a:ext>
            </a:extLst>
          </p:cNvPr>
          <p:cNvSpPr>
            <a:spLocks noGrp="1"/>
          </p:cNvSpPr>
          <p:nvPr>
            <p:ph idx="1"/>
          </p:nvPr>
        </p:nvSpPr>
        <p:spPr>
          <a:xfrm>
            <a:off x="838200" y="1825625"/>
            <a:ext cx="10515600" cy="412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305991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B6609-6A41-45F4-9B8B-9A6DEABB9A2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FFD4558-495E-4FE3-B256-7B6A8637C694}"/>
              </a:ext>
            </a:extLst>
          </p:cNvPr>
          <p:cNvSpPr>
            <a:spLocks noGrp="1"/>
          </p:cNvSpPr>
          <p:nvPr>
            <p:ph type="dt" sz="half" idx="10"/>
          </p:nvPr>
        </p:nvSpPr>
        <p:spPr/>
        <p:txBody>
          <a:bodyPr/>
          <a:lstStyle/>
          <a:p>
            <a:r>
              <a:rPr lang="ru-RU"/>
              <a:t>MM.DD.20XX</a:t>
            </a:r>
            <a:endParaRPr lang="ru-RU" dirty="0"/>
          </a:p>
        </p:txBody>
      </p:sp>
      <p:sp>
        <p:nvSpPr>
          <p:cNvPr id="4" name="Footer Placeholder 3">
            <a:extLst>
              <a:ext uri="{FF2B5EF4-FFF2-40B4-BE49-F238E27FC236}">
                <a16:creationId xmlns:a16="http://schemas.microsoft.com/office/drawing/2014/main" id="{65C0E450-E490-45F1-909F-5831583C56B7}"/>
              </a:ext>
            </a:extLst>
          </p:cNvPr>
          <p:cNvSpPr>
            <a:spLocks noGrp="1"/>
          </p:cNvSpPr>
          <p:nvPr>
            <p:ph type="ftr" sz="quarter" idx="11"/>
          </p:nvPr>
        </p:nvSpPr>
        <p:spPr/>
        <p:txBody>
          <a:bodyPr/>
          <a:lstStyle/>
          <a:p>
            <a:r>
              <a:rPr lang="en-US" dirty="0"/>
              <a:t>ADD A FOOTER</a:t>
            </a:r>
            <a:endParaRPr lang="ru-RU" dirty="0"/>
          </a:p>
        </p:txBody>
      </p:sp>
      <p:sp>
        <p:nvSpPr>
          <p:cNvPr id="5" name="Slide Number Placeholder 4">
            <a:extLst>
              <a:ext uri="{FF2B5EF4-FFF2-40B4-BE49-F238E27FC236}">
                <a16:creationId xmlns:a16="http://schemas.microsoft.com/office/drawing/2014/main" id="{BBD7E109-C0EE-4D25-9A01-E58D7476D071}"/>
              </a:ext>
            </a:extLst>
          </p:cNvPr>
          <p:cNvSpPr>
            <a:spLocks noGrp="1"/>
          </p:cNvSpPr>
          <p:nvPr>
            <p:ph type="sldNum" sz="quarter" idx="12"/>
          </p:nvPr>
        </p:nvSpPr>
        <p:spPr/>
        <p:txBody>
          <a:bodyPr/>
          <a:lstStyle/>
          <a:p>
            <a:fld id="{D495E168-DA5E-4888-8D8A-92B118324C14}" type="slidenum">
              <a:rPr lang="ru-RU" smtClean="0"/>
              <a:pPr/>
              <a:t>‹#›</a:t>
            </a:fld>
            <a:endParaRPr lang="ru-RU" dirty="0"/>
          </a:p>
        </p:txBody>
      </p:sp>
      <p:sp>
        <p:nvSpPr>
          <p:cNvPr id="6" name="Content Placeholder 2">
            <a:extLst>
              <a:ext uri="{FF2B5EF4-FFF2-40B4-BE49-F238E27FC236}">
                <a16:creationId xmlns:a16="http://schemas.microsoft.com/office/drawing/2014/main" id="{62C48FC5-1EDF-4F7E-9E82-D342C4D45907}"/>
              </a:ext>
            </a:extLst>
          </p:cNvPr>
          <p:cNvSpPr>
            <a:spLocks noGrp="1"/>
          </p:cNvSpPr>
          <p:nvPr>
            <p:ph sz="half" idx="1"/>
          </p:nvPr>
        </p:nvSpPr>
        <p:spPr>
          <a:xfrm>
            <a:off x="838200" y="1825625"/>
            <a:ext cx="5181600" cy="412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7245FF27-1D81-4487-86EE-A8826AB33310}"/>
              </a:ext>
            </a:extLst>
          </p:cNvPr>
          <p:cNvSpPr>
            <a:spLocks noGrp="1"/>
          </p:cNvSpPr>
          <p:nvPr>
            <p:ph sz="half" idx="2"/>
          </p:nvPr>
        </p:nvSpPr>
        <p:spPr>
          <a:xfrm>
            <a:off x="6172200" y="1825625"/>
            <a:ext cx="5181600" cy="412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48532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85B3E-9C3B-48E3-BA88-7B18BAC8BCD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E55B65-81AB-463F-B78F-208BABF731FC}"/>
              </a:ext>
            </a:extLst>
          </p:cNvPr>
          <p:cNvSpPr>
            <a:spLocks noGrp="1"/>
          </p:cNvSpPr>
          <p:nvPr>
            <p:ph type="dt" sz="half" idx="10"/>
          </p:nvPr>
        </p:nvSpPr>
        <p:spPr/>
        <p:txBody>
          <a:bodyPr/>
          <a:lstStyle/>
          <a:p>
            <a:r>
              <a:rPr lang="ru-RU"/>
              <a:t>MM.DD.20XX</a:t>
            </a:r>
            <a:endParaRPr lang="ru-RU" dirty="0"/>
          </a:p>
        </p:txBody>
      </p:sp>
      <p:sp>
        <p:nvSpPr>
          <p:cNvPr id="4" name="Footer Placeholder 3">
            <a:extLst>
              <a:ext uri="{FF2B5EF4-FFF2-40B4-BE49-F238E27FC236}">
                <a16:creationId xmlns:a16="http://schemas.microsoft.com/office/drawing/2014/main" id="{37814494-7E7B-41F9-984C-51671FC7B60B}"/>
              </a:ext>
            </a:extLst>
          </p:cNvPr>
          <p:cNvSpPr>
            <a:spLocks noGrp="1"/>
          </p:cNvSpPr>
          <p:nvPr>
            <p:ph type="ftr" sz="quarter" idx="11"/>
          </p:nvPr>
        </p:nvSpPr>
        <p:spPr/>
        <p:txBody>
          <a:bodyPr/>
          <a:lstStyle/>
          <a:p>
            <a:r>
              <a:rPr lang="en-US" dirty="0"/>
              <a:t>ADD A FOOTER</a:t>
            </a:r>
            <a:endParaRPr lang="ru-RU" dirty="0"/>
          </a:p>
        </p:txBody>
      </p:sp>
      <p:sp>
        <p:nvSpPr>
          <p:cNvPr id="5" name="Slide Number Placeholder 4">
            <a:extLst>
              <a:ext uri="{FF2B5EF4-FFF2-40B4-BE49-F238E27FC236}">
                <a16:creationId xmlns:a16="http://schemas.microsoft.com/office/drawing/2014/main" id="{17932FB9-9355-4718-A3AF-2991AEFD5EA7}"/>
              </a:ext>
            </a:extLst>
          </p:cNvPr>
          <p:cNvSpPr>
            <a:spLocks noGrp="1"/>
          </p:cNvSpPr>
          <p:nvPr>
            <p:ph type="sldNum" sz="quarter" idx="12"/>
          </p:nvPr>
        </p:nvSpPr>
        <p:spPr/>
        <p:txBody>
          <a:bodyPr/>
          <a:lstStyle/>
          <a:p>
            <a:fld id="{D495E168-DA5E-4888-8D8A-92B118324C14}" type="slidenum">
              <a:rPr lang="ru-RU" smtClean="0"/>
              <a:pPr/>
              <a:t>‹#›</a:t>
            </a:fld>
            <a:endParaRPr lang="ru-RU" dirty="0"/>
          </a:p>
        </p:txBody>
      </p:sp>
      <p:sp>
        <p:nvSpPr>
          <p:cNvPr id="6" name="Text Placeholder 2">
            <a:extLst>
              <a:ext uri="{FF2B5EF4-FFF2-40B4-BE49-F238E27FC236}">
                <a16:creationId xmlns:a16="http://schemas.microsoft.com/office/drawing/2014/main" id="{E0E064FB-456B-4012-A632-907E0F6363EF}"/>
              </a:ext>
            </a:extLst>
          </p:cNvPr>
          <p:cNvSpPr>
            <a:spLocks noGrp="1"/>
          </p:cNvSpPr>
          <p:nvPr>
            <p:ph type="body" idx="1"/>
          </p:nvPr>
        </p:nvSpPr>
        <p:spPr>
          <a:xfrm>
            <a:off x="839788" y="1866900"/>
            <a:ext cx="5157787" cy="44582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3">
            <a:extLst>
              <a:ext uri="{FF2B5EF4-FFF2-40B4-BE49-F238E27FC236}">
                <a16:creationId xmlns:a16="http://schemas.microsoft.com/office/drawing/2014/main" id="{D7224228-301B-4143-AE44-555A65ECB365}"/>
              </a:ext>
            </a:extLst>
          </p:cNvPr>
          <p:cNvSpPr>
            <a:spLocks noGrp="1"/>
          </p:cNvSpPr>
          <p:nvPr>
            <p:ph sz="half" idx="2"/>
          </p:nvPr>
        </p:nvSpPr>
        <p:spPr>
          <a:xfrm>
            <a:off x="839788" y="2488937"/>
            <a:ext cx="5157787" cy="34610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4">
            <a:extLst>
              <a:ext uri="{FF2B5EF4-FFF2-40B4-BE49-F238E27FC236}">
                <a16:creationId xmlns:a16="http://schemas.microsoft.com/office/drawing/2014/main" id="{421B5496-F2D7-450B-A1AF-12FC29E4548C}"/>
              </a:ext>
            </a:extLst>
          </p:cNvPr>
          <p:cNvSpPr>
            <a:spLocks noGrp="1"/>
          </p:cNvSpPr>
          <p:nvPr>
            <p:ph type="body" sz="quarter" idx="3"/>
          </p:nvPr>
        </p:nvSpPr>
        <p:spPr>
          <a:xfrm>
            <a:off x="6172200" y="1866900"/>
            <a:ext cx="5183188" cy="44582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a:extLst>
              <a:ext uri="{FF2B5EF4-FFF2-40B4-BE49-F238E27FC236}">
                <a16:creationId xmlns:a16="http://schemas.microsoft.com/office/drawing/2014/main" id="{D087222D-3611-4518-AD76-AC2E042CD5A8}"/>
              </a:ext>
            </a:extLst>
          </p:cNvPr>
          <p:cNvSpPr>
            <a:spLocks noGrp="1"/>
          </p:cNvSpPr>
          <p:nvPr>
            <p:ph sz="quarter" idx="4"/>
          </p:nvPr>
        </p:nvSpPr>
        <p:spPr>
          <a:xfrm>
            <a:off x="6172200" y="2488937"/>
            <a:ext cx="5183188" cy="34610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064623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E90DEAF0-9B16-4335-875E-3D5B654FA9B4}"/>
              </a:ext>
            </a:extLst>
          </p:cNvPr>
          <p:cNvSpPr>
            <a:spLocks noGrp="1"/>
          </p:cNvSpPr>
          <p:nvPr>
            <p:ph type="dt" sz="half" idx="10"/>
          </p:nvPr>
        </p:nvSpPr>
        <p:spPr/>
        <p:txBody>
          <a:bodyPr/>
          <a:lstStyle/>
          <a:p>
            <a:r>
              <a:rPr lang="ru-RU"/>
              <a:t>MM.DD.20XX</a:t>
            </a:r>
            <a:endParaRPr lang="ru-RU" dirty="0"/>
          </a:p>
        </p:txBody>
      </p:sp>
      <p:sp>
        <p:nvSpPr>
          <p:cNvPr id="4" name="Footer Placeholder 3">
            <a:extLst>
              <a:ext uri="{FF2B5EF4-FFF2-40B4-BE49-F238E27FC236}">
                <a16:creationId xmlns:a16="http://schemas.microsoft.com/office/drawing/2014/main" id="{0680122F-A667-467F-9ABE-57A77934DD7D}"/>
              </a:ext>
            </a:extLst>
          </p:cNvPr>
          <p:cNvSpPr>
            <a:spLocks noGrp="1"/>
          </p:cNvSpPr>
          <p:nvPr>
            <p:ph type="ftr" sz="quarter" idx="11"/>
          </p:nvPr>
        </p:nvSpPr>
        <p:spPr/>
        <p:txBody>
          <a:bodyPr/>
          <a:lstStyle/>
          <a:p>
            <a:r>
              <a:rPr lang="en-US" dirty="0"/>
              <a:t>ADD A FOOTER</a:t>
            </a:r>
            <a:endParaRPr lang="ru-RU" dirty="0"/>
          </a:p>
        </p:txBody>
      </p:sp>
      <p:sp>
        <p:nvSpPr>
          <p:cNvPr id="5" name="Slide Number Placeholder 4">
            <a:extLst>
              <a:ext uri="{FF2B5EF4-FFF2-40B4-BE49-F238E27FC236}">
                <a16:creationId xmlns:a16="http://schemas.microsoft.com/office/drawing/2014/main" id="{29B5B8C5-3BA1-4EE6-9D72-5F3863E69D01}"/>
              </a:ext>
            </a:extLst>
          </p:cNvPr>
          <p:cNvSpPr>
            <a:spLocks noGrp="1"/>
          </p:cNvSpPr>
          <p:nvPr>
            <p:ph type="sldNum" sz="quarter" idx="12"/>
          </p:nvPr>
        </p:nvSpPr>
        <p:spPr/>
        <p:txBody>
          <a:bodyPr/>
          <a:lstStyle/>
          <a:p>
            <a:fld id="{D495E168-DA5E-4888-8D8A-92B118324C14}" type="slidenum">
              <a:rPr lang="ru-RU" smtClean="0"/>
              <a:pPr/>
              <a:t>‹#›</a:t>
            </a:fld>
            <a:endParaRPr lang="ru-RU" dirty="0"/>
          </a:p>
        </p:txBody>
      </p:sp>
      <p:sp>
        <p:nvSpPr>
          <p:cNvPr id="6" name="Graphic 12">
            <a:extLst>
              <a:ext uri="{FF2B5EF4-FFF2-40B4-BE49-F238E27FC236}">
                <a16:creationId xmlns:a16="http://schemas.microsoft.com/office/drawing/2014/main" id="{ACBF854A-65B9-4A5D-97C6-BA041A37CD22}"/>
              </a:ext>
            </a:extLst>
          </p:cNvPr>
          <p:cNvSpPr/>
          <p:nvPr userDrawn="1"/>
        </p:nvSpPr>
        <p:spPr>
          <a:xfrm>
            <a:off x="1442364" y="2135538"/>
            <a:ext cx="2727084" cy="139525"/>
          </a:xfrm>
          <a:custGeom>
            <a:avLst/>
            <a:gdLst>
              <a:gd name="connsiteX0" fmla="*/ 67167 w 2727084"/>
              <a:gd name="connsiteY0" fmla="*/ 78582 h 139525"/>
              <a:gd name="connsiteX1" fmla="*/ 12625 w 2727084"/>
              <a:gd name="connsiteY1" fmla="*/ 78582 h 139525"/>
              <a:gd name="connsiteX2" fmla="*/ 12625 w 2727084"/>
              <a:gd name="connsiteY2" fmla="*/ 65898 h 139525"/>
              <a:gd name="connsiteX3" fmla="*/ 956323 w 2727084"/>
              <a:gd name="connsiteY3" fmla="*/ 65898 h 139525"/>
              <a:gd name="connsiteX4" fmla="*/ 1151658 w 2727084"/>
              <a:gd name="connsiteY4" fmla="*/ 12625 h 139525"/>
              <a:gd name="connsiteX5" fmla="*/ 1268352 w 2727084"/>
              <a:gd name="connsiteY5" fmla="*/ 65898 h 139525"/>
              <a:gd name="connsiteX6" fmla="*/ 1297526 w 2727084"/>
              <a:gd name="connsiteY6" fmla="*/ 65898 h 139525"/>
              <a:gd name="connsiteX7" fmla="*/ 1353336 w 2727084"/>
              <a:gd name="connsiteY7" fmla="*/ 15162 h 139525"/>
              <a:gd name="connsiteX8" fmla="*/ 1409146 w 2727084"/>
              <a:gd name="connsiteY8" fmla="*/ 65898 h 139525"/>
              <a:gd name="connsiteX9" fmla="*/ 1438319 w 2727084"/>
              <a:gd name="connsiteY9" fmla="*/ 65898 h 139525"/>
              <a:gd name="connsiteX10" fmla="*/ 1555013 w 2727084"/>
              <a:gd name="connsiteY10" fmla="*/ 12625 h 139525"/>
              <a:gd name="connsiteX11" fmla="*/ 1750348 w 2727084"/>
              <a:gd name="connsiteY11" fmla="*/ 65898 h 139525"/>
              <a:gd name="connsiteX12" fmla="*/ 2723220 w 2727084"/>
              <a:gd name="connsiteY12" fmla="*/ 65898 h 139525"/>
              <a:gd name="connsiteX13" fmla="*/ 2723220 w 2727084"/>
              <a:gd name="connsiteY13" fmla="*/ 78582 h 139525"/>
              <a:gd name="connsiteX14" fmla="*/ 2630626 w 2727084"/>
              <a:gd name="connsiteY14" fmla="*/ 78582 h 139525"/>
              <a:gd name="connsiteX15" fmla="*/ 2630626 w 2727084"/>
              <a:gd name="connsiteY15" fmla="*/ 79851 h 139525"/>
              <a:gd name="connsiteX16" fmla="*/ 1901289 w 2727084"/>
              <a:gd name="connsiteY16" fmla="*/ 78582 h 139525"/>
              <a:gd name="connsiteX17" fmla="*/ 1790937 w 2727084"/>
              <a:gd name="connsiteY17" fmla="*/ 78582 h 139525"/>
              <a:gd name="connsiteX18" fmla="*/ 1553745 w 2727084"/>
              <a:gd name="connsiteY18" fmla="*/ 131855 h 139525"/>
              <a:gd name="connsiteX19" fmla="*/ 1437051 w 2727084"/>
              <a:gd name="connsiteY19" fmla="*/ 78582 h 139525"/>
              <a:gd name="connsiteX20" fmla="*/ 1407877 w 2727084"/>
              <a:gd name="connsiteY20" fmla="*/ 78582 h 139525"/>
              <a:gd name="connsiteX21" fmla="*/ 1353336 w 2727084"/>
              <a:gd name="connsiteY21" fmla="*/ 129319 h 139525"/>
              <a:gd name="connsiteX22" fmla="*/ 1297526 w 2727084"/>
              <a:gd name="connsiteY22" fmla="*/ 78582 h 139525"/>
              <a:gd name="connsiteX23" fmla="*/ 1268352 w 2727084"/>
              <a:gd name="connsiteY23" fmla="*/ 78582 h 139525"/>
              <a:gd name="connsiteX24" fmla="*/ 1151658 w 2727084"/>
              <a:gd name="connsiteY24" fmla="*/ 131855 h 139525"/>
              <a:gd name="connsiteX25" fmla="*/ 914465 w 2727084"/>
              <a:gd name="connsiteY25" fmla="*/ 78582 h 139525"/>
              <a:gd name="connsiteX26" fmla="*/ 805382 w 2727084"/>
              <a:gd name="connsiteY26" fmla="*/ 78582 h 139525"/>
              <a:gd name="connsiteX27" fmla="*/ 67167 w 2727084"/>
              <a:gd name="connsiteY27" fmla="*/ 78582 h 139525"/>
              <a:gd name="connsiteX28" fmla="*/ 67167 w 2727084"/>
              <a:gd name="connsiteY28" fmla="*/ 78582 h 13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27084" h="139525">
                <a:moveTo>
                  <a:pt x="67167" y="78582"/>
                </a:moveTo>
                <a:lnTo>
                  <a:pt x="12625" y="78582"/>
                </a:lnTo>
                <a:lnTo>
                  <a:pt x="12625" y="65898"/>
                </a:lnTo>
                <a:lnTo>
                  <a:pt x="956323" y="65898"/>
                </a:lnTo>
                <a:cubicBezTo>
                  <a:pt x="1061601" y="55751"/>
                  <a:pt x="1151658" y="12625"/>
                  <a:pt x="1151658" y="12625"/>
                </a:cubicBezTo>
                <a:cubicBezTo>
                  <a:pt x="1198589" y="48140"/>
                  <a:pt x="1241715" y="60824"/>
                  <a:pt x="1268352" y="65898"/>
                </a:cubicBezTo>
                <a:lnTo>
                  <a:pt x="1297526" y="65898"/>
                </a:lnTo>
                <a:cubicBezTo>
                  <a:pt x="1303868" y="24041"/>
                  <a:pt x="1336846" y="15162"/>
                  <a:pt x="1353336" y="15162"/>
                </a:cubicBezTo>
                <a:cubicBezTo>
                  <a:pt x="1369825" y="15162"/>
                  <a:pt x="1402804" y="24041"/>
                  <a:pt x="1409146" y="65898"/>
                </a:cubicBezTo>
                <a:lnTo>
                  <a:pt x="1438319" y="65898"/>
                </a:lnTo>
                <a:cubicBezTo>
                  <a:pt x="1464956" y="60824"/>
                  <a:pt x="1508082" y="46872"/>
                  <a:pt x="1555013" y="12625"/>
                </a:cubicBezTo>
                <a:cubicBezTo>
                  <a:pt x="1555013" y="12625"/>
                  <a:pt x="1645070" y="55751"/>
                  <a:pt x="1750348" y="65898"/>
                </a:cubicBezTo>
                <a:lnTo>
                  <a:pt x="2723220" y="65898"/>
                </a:lnTo>
                <a:lnTo>
                  <a:pt x="2723220" y="78582"/>
                </a:lnTo>
                <a:lnTo>
                  <a:pt x="2630626" y="78582"/>
                </a:lnTo>
                <a:lnTo>
                  <a:pt x="2630626" y="79851"/>
                </a:lnTo>
                <a:lnTo>
                  <a:pt x="1901289" y="78582"/>
                </a:lnTo>
                <a:lnTo>
                  <a:pt x="1790937" y="78582"/>
                </a:lnTo>
                <a:cubicBezTo>
                  <a:pt x="1670438" y="79851"/>
                  <a:pt x="1553745" y="131855"/>
                  <a:pt x="1553745" y="131855"/>
                </a:cubicBezTo>
                <a:cubicBezTo>
                  <a:pt x="1506813" y="96340"/>
                  <a:pt x="1463687" y="83656"/>
                  <a:pt x="1437051" y="78582"/>
                </a:cubicBezTo>
                <a:lnTo>
                  <a:pt x="1407877" y="78582"/>
                </a:lnTo>
                <a:cubicBezTo>
                  <a:pt x="1401535" y="119171"/>
                  <a:pt x="1369825" y="129319"/>
                  <a:pt x="1353336" y="129319"/>
                </a:cubicBezTo>
                <a:cubicBezTo>
                  <a:pt x="1336846" y="129319"/>
                  <a:pt x="1303868" y="121708"/>
                  <a:pt x="1297526" y="78582"/>
                </a:cubicBezTo>
                <a:lnTo>
                  <a:pt x="1268352" y="78582"/>
                </a:lnTo>
                <a:cubicBezTo>
                  <a:pt x="1241715" y="83656"/>
                  <a:pt x="1198589" y="97608"/>
                  <a:pt x="1151658" y="131855"/>
                </a:cubicBezTo>
                <a:cubicBezTo>
                  <a:pt x="1151658" y="131855"/>
                  <a:pt x="1036233" y="79851"/>
                  <a:pt x="914465" y="78582"/>
                </a:cubicBezTo>
                <a:lnTo>
                  <a:pt x="805382" y="78582"/>
                </a:lnTo>
                <a:lnTo>
                  <a:pt x="67167" y="78582"/>
                </a:lnTo>
                <a:lnTo>
                  <a:pt x="67167" y="78582"/>
                </a:lnTo>
                <a:close/>
              </a:path>
            </a:pathLst>
          </a:custGeom>
          <a:solidFill>
            <a:schemeClr val="bg2"/>
          </a:solidFill>
          <a:ln w="12641" cap="flat">
            <a:noFill/>
            <a:prstDash val="solid"/>
            <a:miter/>
          </a:ln>
        </p:spPr>
        <p:txBody>
          <a:bodyPr rtlCol="0" anchor="ctr"/>
          <a:lstStyle/>
          <a:p>
            <a:endParaRPr lang="ru-RU"/>
          </a:p>
        </p:txBody>
      </p:sp>
      <p:sp>
        <p:nvSpPr>
          <p:cNvPr id="7" name="Title 1">
            <a:extLst>
              <a:ext uri="{FF2B5EF4-FFF2-40B4-BE49-F238E27FC236}">
                <a16:creationId xmlns:a16="http://schemas.microsoft.com/office/drawing/2014/main" id="{C3E8E02D-385B-477A-BAE1-4A97C6E9D720}"/>
              </a:ext>
            </a:extLst>
          </p:cNvPr>
          <p:cNvSpPr>
            <a:spLocks noGrp="1"/>
          </p:cNvSpPr>
          <p:nvPr>
            <p:ph type="title"/>
          </p:nvPr>
        </p:nvSpPr>
        <p:spPr>
          <a:xfrm>
            <a:off x="839788" y="908050"/>
            <a:ext cx="3932237" cy="1149349"/>
          </a:xfrm>
        </p:spPr>
        <p:txBody>
          <a:bodyPr anchor="b"/>
          <a:lstStyle>
            <a:lvl1pPr>
              <a:defRPr sz="3200"/>
            </a:lvl1pPr>
          </a:lstStyle>
          <a:p>
            <a:r>
              <a:rPr lang="en-US"/>
              <a:t>Click to edit Master title style</a:t>
            </a:r>
          </a:p>
        </p:txBody>
      </p:sp>
      <p:sp>
        <p:nvSpPr>
          <p:cNvPr id="8" name="Text Placeholder 3">
            <a:extLst>
              <a:ext uri="{FF2B5EF4-FFF2-40B4-BE49-F238E27FC236}">
                <a16:creationId xmlns:a16="http://schemas.microsoft.com/office/drawing/2014/main" id="{E6CA7378-0B2D-435D-B34B-744CA89114AF}"/>
              </a:ext>
            </a:extLst>
          </p:cNvPr>
          <p:cNvSpPr>
            <a:spLocks noGrp="1"/>
          </p:cNvSpPr>
          <p:nvPr>
            <p:ph type="body" sz="half" idx="2"/>
          </p:nvPr>
        </p:nvSpPr>
        <p:spPr>
          <a:xfrm>
            <a:off x="839788" y="2353200"/>
            <a:ext cx="3932237" cy="35157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Content Placeholder 2">
            <a:extLst>
              <a:ext uri="{FF2B5EF4-FFF2-40B4-BE49-F238E27FC236}">
                <a16:creationId xmlns:a16="http://schemas.microsoft.com/office/drawing/2014/main" id="{9BB017D3-0E4A-43F4-BC02-DB826A7FDC3D}"/>
              </a:ext>
            </a:extLst>
          </p:cNvPr>
          <p:cNvSpPr>
            <a:spLocks noGrp="1"/>
          </p:cNvSpPr>
          <p:nvPr>
            <p:ph idx="1"/>
          </p:nvPr>
        </p:nvSpPr>
        <p:spPr>
          <a:xfrm>
            <a:off x="5180012" y="908051"/>
            <a:ext cx="6172200" cy="49577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77741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E90DEAF0-9B16-4335-875E-3D5B654FA9B4}"/>
              </a:ext>
            </a:extLst>
          </p:cNvPr>
          <p:cNvSpPr>
            <a:spLocks noGrp="1"/>
          </p:cNvSpPr>
          <p:nvPr>
            <p:ph type="dt" sz="half" idx="10"/>
          </p:nvPr>
        </p:nvSpPr>
        <p:spPr/>
        <p:txBody>
          <a:bodyPr/>
          <a:lstStyle/>
          <a:p>
            <a:r>
              <a:rPr lang="ru-RU"/>
              <a:t>MM.DD.20XX</a:t>
            </a:r>
            <a:endParaRPr lang="ru-RU" dirty="0"/>
          </a:p>
        </p:txBody>
      </p:sp>
      <p:sp>
        <p:nvSpPr>
          <p:cNvPr id="4" name="Footer Placeholder 3">
            <a:extLst>
              <a:ext uri="{FF2B5EF4-FFF2-40B4-BE49-F238E27FC236}">
                <a16:creationId xmlns:a16="http://schemas.microsoft.com/office/drawing/2014/main" id="{0680122F-A667-467F-9ABE-57A77934DD7D}"/>
              </a:ext>
            </a:extLst>
          </p:cNvPr>
          <p:cNvSpPr>
            <a:spLocks noGrp="1"/>
          </p:cNvSpPr>
          <p:nvPr>
            <p:ph type="ftr" sz="quarter" idx="11"/>
          </p:nvPr>
        </p:nvSpPr>
        <p:spPr/>
        <p:txBody>
          <a:bodyPr/>
          <a:lstStyle/>
          <a:p>
            <a:r>
              <a:rPr lang="en-US" dirty="0"/>
              <a:t>ADD A FOOTER</a:t>
            </a:r>
            <a:endParaRPr lang="ru-RU" dirty="0"/>
          </a:p>
        </p:txBody>
      </p:sp>
      <p:sp>
        <p:nvSpPr>
          <p:cNvPr id="5" name="Slide Number Placeholder 4">
            <a:extLst>
              <a:ext uri="{FF2B5EF4-FFF2-40B4-BE49-F238E27FC236}">
                <a16:creationId xmlns:a16="http://schemas.microsoft.com/office/drawing/2014/main" id="{29B5B8C5-3BA1-4EE6-9D72-5F3863E69D01}"/>
              </a:ext>
            </a:extLst>
          </p:cNvPr>
          <p:cNvSpPr>
            <a:spLocks noGrp="1"/>
          </p:cNvSpPr>
          <p:nvPr>
            <p:ph type="sldNum" sz="quarter" idx="12"/>
          </p:nvPr>
        </p:nvSpPr>
        <p:spPr/>
        <p:txBody>
          <a:bodyPr/>
          <a:lstStyle/>
          <a:p>
            <a:fld id="{D495E168-DA5E-4888-8D8A-92B118324C14}" type="slidenum">
              <a:rPr lang="ru-RU" smtClean="0"/>
              <a:pPr/>
              <a:t>‹#›</a:t>
            </a:fld>
            <a:endParaRPr lang="ru-RU" dirty="0"/>
          </a:p>
        </p:txBody>
      </p:sp>
      <p:sp>
        <p:nvSpPr>
          <p:cNvPr id="6" name="Graphic 12">
            <a:extLst>
              <a:ext uri="{FF2B5EF4-FFF2-40B4-BE49-F238E27FC236}">
                <a16:creationId xmlns:a16="http://schemas.microsoft.com/office/drawing/2014/main" id="{ACBF854A-65B9-4A5D-97C6-BA041A37CD22}"/>
              </a:ext>
            </a:extLst>
          </p:cNvPr>
          <p:cNvSpPr/>
          <p:nvPr userDrawn="1"/>
        </p:nvSpPr>
        <p:spPr>
          <a:xfrm>
            <a:off x="1442364" y="2135538"/>
            <a:ext cx="2727084" cy="139525"/>
          </a:xfrm>
          <a:custGeom>
            <a:avLst/>
            <a:gdLst>
              <a:gd name="connsiteX0" fmla="*/ 67167 w 2727084"/>
              <a:gd name="connsiteY0" fmla="*/ 78582 h 139525"/>
              <a:gd name="connsiteX1" fmla="*/ 12625 w 2727084"/>
              <a:gd name="connsiteY1" fmla="*/ 78582 h 139525"/>
              <a:gd name="connsiteX2" fmla="*/ 12625 w 2727084"/>
              <a:gd name="connsiteY2" fmla="*/ 65898 h 139525"/>
              <a:gd name="connsiteX3" fmla="*/ 956323 w 2727084"/>
              <a:gd name="connsiteY3" fmla="*/ 65898 h 139525"/>
              <a:gd name="connsiteX4" fmla="*/ 1151658 w 2727084"/>
              <a:gd name="connsiteY4" fmla="*/ 12625 h 139525"/>
              <a:gd name="connsiteX5" fmla="*/ 1268352 w 2727084"/>
              <a:gd name="connsiteY5" fmla="*/ 65898 h 139525"/>
              <a:gd name="connsiteX6" fmla="*/ 1297526 w 2727084"/>
              <a:gd name="connsiteY6" fmla="*/ 65898 h 139525"/>
              <a:gd name="connsiteX7" fmla="*/ 1353336 w 2727084"/>
              <a:gd name="connsiteY7" fmla="*/ 15162 h 139525"/>
              <a:gd name="connsiteX8" fmla="*/ 1409146 w 2727084"/>
              <a:gd name="connsiteY8" fmla="*/ 65898 h 139525"/>
              <a:gd name="connsiteX9" fmla="*/ 1438319 w 2727084"/>
              <a:gd name="connsiteY9" fmla="*/ 65898 h 139525"/>
              <a:gd name="connsiteX10" fmla="*/ 1555013 w 2727084"/>
              <a:gd name="connsiteY10" fmla="*/ 12625 h 139525"/>
              <a:gd name="connsiteX11" fmla="*/ 1750348 w 2727084"/>
              <a:gd name="connsiteY11" fmla="*/ 65898 h 139525"/>
              <a:gd name="connsiteX12" fmla="*/ 2723220 w 2727084"/>
              <a:gd name="connsiteY12" fmla="*/ 65898 h 139525"/>
              <a:gd name="connsiteX13" fmla="*/ 2723220 w 2727084"/>
              <a:gd name="connsiteY13" fmla="*/ 78582 h 139525"/>
              <a:gd name="connsiteX14" fmla="*/ 2630626 w 2727084"/>
              <a:gd name="connsiteY14" fmla="*/ 78582 h 139525"/>
              <a:gd name="connsiteX15" fmla="*/ 2630626 w 2727084"/>
              <a:gd name="connsiteY15" fmla="*/ 79851 h 139525"/>
              <a:gd name="connsiteX16" fmla="*/ 1901289 w 2727084"/>
              <a:gd name="connsiteY16" fmla="*/ 78582 h 139525"/>
              <a:gd name="connsiteX17" fmla="*/ 1790937 w 2727084"/>
              <a:gd name="connsiteY17" fmla="*/ 78582 h 139525"/>
              <a:gd name="connsiteX18" fmla="*/ 1553745 w 2727084"/>
              <a:gd name="connsiteY18" fmla="*/ 131855 h 139525"/>
              <a:gd name="connsiteX19" fmla="*/ 1437051 w 2727084"/>
              <a:gd name="connsiteY19" fmla="*/ 78582 h 139525"/>
              <a:gd name="connsiteX20" fmla="*/ 1407877 w 2727084"/>
              <a:gd name="connsiteY20" fmla="*/ 78582 h 139525"/>
              <a:gd name="connsiteX21" fmla="*/ 1353336 w 2727084"/>
              <a:gd name="connsiteY21" fmla="*/ 129319 h 139525"/>
              <a:gd name="connsiteX22" fmla="*/ 1297526 w 2727084"/>
              <a:gd name="connsiteY22" fmla="*/ 78582 h 139525"/>
              <a:gd name="connsiteX23" fmla="*/ 1268352 w 2727084"/>
              <a:gd name="connsiteY23" fmla="*/ 78582 h 139525"/>
              <a:gd name="connsiteX24" fmla="*/ 1151658 w 2727084"/>
              <a:gd name="connsiteY24" fmla="*/ 131855 h 139525"/>
              <a:gd name="connsiteX25" fmla="*/ 914465 w 2727084"/>
              <a:gd name="connsiteY25" fmla="*/ 78582 h 139525"/>
              <a:gd name="connsiteX26" fmla="*/ 805382 w 2727084"/>
              <a:gd name="connsiteY26" fmla="*/ 78582 h 139525"/>
              <a:gd name="connsiteX27" fmla="*/ 67167 w 2727084"/>
              <a:gd name="connsiteY27" fmla="*/ 78582 h 139525"/>
              <a:gd name="connsiteX28" fmla="*/ 67167 w 2727084"/>
              <a:gd name="connsiteY28" fmla="*/ 78582 h 13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27084" h="139525">
                <a:moveTo>
                  <a:pt x="67167" y="78582"/>
                </a:moveTo>
                <a:lnTo>
                  <a:pt x="12625" y="78582"/>
                </a:lnTo>
                <a:lnTo>
                  <a:pt x="12625" y="65898"/>
                </a:lnTo>
                <a:lnTo>
                  <a:pt x="956323" y="65898"/>
                </a:lnTo>
                <a:cubicBezTo>
                  <a:pt x="1061601" y="55751"/>
                  <a:pt x="1151658" y="12625"/>
                  <a:pt x="1151658" y="12625"/>
                </a:cubicBezTo>
                <a:cubicBezTo>
                  <a:pt x="1198589" y="48140"/>
                  <a:pt x="1241715" y="60824"/>
                  <a:pt x="1268352" y="65898"/>
                </a:cubicBezTo>
                <a:lnTo>
                  <a:pt x="1297526" y="65898"/>
                </a:lnTo>
                <a:cubicBezTo>
                  <a:pt x="1303868" y="24041"/>
                  <a:pt x="1336846" y="15162"/>
                  <a:pt x="1353336" y="15162"/>
                </a:cubicBezTo>
                <a:cubicBezTo>
                  <a:pt x="1369825" y="15162"/>
                  <a:pt x="1402804" y="24041"/>
                  <a:pt x="1409146" y="65898"/>
                </a:cubicBezTo>
                <a:lnTo>
                  <a:pt x="1438319" y="65898"/>
                </a:lnTo>
                <a:cubicBezTo>
                  <a:pt x="1464956" y="60824"/>
                  <a:pt x="1508082" y="46872"/>
                  <a:pt x="1555013" y="12625"/>
                </a:cubicBezTo>
                <a:cubicBezTo>
                  <a:pt x="1555013" y="12625"/>
                  <a:pt x="1645070" y="55751"/>
                  <a:pt x="1750348" y="65898"/>
                </a:cubicBezTo>
                <a:lnTo>
                  <a:pt x="2723220" y="65898"/>
                </a:lnTo>
                <a:lnTo>
                  <a:pt x="2723220" y="78582"/>
                </a:lnTo>
                <a:lnTo>
                  <a:pt x="2630626" y="78582"/>
                </a:lnTo>
                <a:lnTo>
                  <a:pt x="2630626" y="79851"/>
                </a:lnTo>
                <a:lnTo>
                  <a:pt x="1901289" y="78582"/>
                </a:lnTo>
                <a:lnTo>
                  <a:pt x="1790937" y="78582"/>
                </a:lnTo>
                <a:cubicBezTo>
                  <a:pt x="1670438" y="79851"/>
                  <a:pt x="1553745" y="131855"/>
                  <a:pt x="1553745" y="131855"/>
                </a:cubicBezTo>
                <a:cubicBezTo>
                  <a:pt x="1506813" y="96340"/>
                  <a:pt x="1463687" y="83656"/>
                  <a:pt x="1437051" y="78582"/>
                </a:cubicBezTo>
                <a:lnTo>
                  <a:pt x="1407877" y="78582"/>
                </a:lnTo>
                <a:cubicBezTo>
                  <a:pt x="1401535" y="119171"/>
                  <a:pt x="1369825" y="129319"/>
                  <a:pt x="1353336" y="129319"/>
                </a:cubicBezTo>
                <a:cubicBezTo>
                  <a:pt x="1336846" y="129319"/>
                  <a:pt x="1303868" y="121708"/>
                  <a:pt x="1297526" y="78582"/>
                </a:cubicBezTo>
                <a:lnTo>
                  <a:pt x="1268352" y="78582"/>
                </a:lnTo>
                <a:cubicBezTo>
                  <a:pt x="1241715" y="83656"/>
                  <a:pt x="1198589" y="97608"/>
                  <a:pt x="1151658" y="131855"/>
                </a:cubicBezTo>
                <a:cubicBezTo>
                  <a:pt x="1151658" y="131855"/>
                  <a:pt x="1036233" y="79851"/>
                  <a:pt x="914465" y="78582"/>
                </a:cubicBezTo>
                <a:lnTo>
                  <a:pt x="805382" y="78582"/>
                </a:lnTo>
                <a:lnTo>
                  <a:pt x="67167" y="78582"/>
                </a:lnTo>
                <a:lnTo>
                  <a:pt x="67167" y="78582"/>
                </a:lnTo>
                <a:close/>
              </a:path>
            </a:pathLst>
          </a:custGeom>
          <a:solidFill>
            <a:schemeClr val="bg2"/>
          </a:solidFill>
          <a:ln w="12641" cap="flat">
            <a:noFill/>
            <a:prstDash val="solid"/>
            <a:miter/>
          </a:ln>
        </p:spPr>
        <p:txBody>
          <a:bodyPr rtlCol="0" anchor="ctr"/>
          <a:lstStyle/>
          <a:p>
            <a:endParaRPr lang="ru-RU"/>
          </a:p>
        </p:txBody>
      </p:sp>
      <p:sp>
        <p:nvSpPr>
          <p:cNvPr id="7" name="Title 1">
            <a:extLst>
              <a:ext uri="{FF2B5EF4-FFF2-40B4-BE49-F238E27FC236}">
                <a16:creationId xmlns:a16="http://schemas.microsoft.com/office/drawing/2014/main" id="{C3E8E02D-385B-477A-BAE1-4A97C6E9D720}"/>
              </a:ext>
            </a:extLst>
          </p:cNvPr>
          <p:cNvSpPr>
            <a:spLocks noGrp="1"/>
          </p:cNvSpPr>
          <p:nvPr>
            <p:ph type="title"/>
          </p:nvPr>
        </p:nvSpPr>
        <p:spPr>
          <a:xfrm>
            <a:off x="839788" y="908050"/>
            <a:ext cx="3932237" cy="1149350"/>
          </a:xfrm>
        </p:spPr>
        <p:txBody>
          <a:bodyPr anchor="b"/>
          <a:lstStyle>
            <a:lvl1pPr>
              <a:defRPr sz="3200"/>
            </a:lvl1pPr>
          </a:lstStyle>
          <a:p>
            <a:r>
              <a:rPr lang="en-US"/>
              <a:t>Click to edit Master title style</a:t>
            </a:r>
          </a:p>
        </p:txBody>
      </p:sp>
      <p:sp>
        <p:nvSpPr>
          <p:cNvPr id="8" name="Text Placeholder 3">
            <a:extLst>
              <a:ext uri="{FF2B5EF4-FFF2-40B4-BE49-F238E27FC236}">
                <a16:creationId xmlns:a16="http://schemas.microsoft.com/office/drawing/2014/main" id="{E6CA7378-0B2D-435D-B34B-744CA89114AF}"/>
              </a:ext>
            </a:extLst>
          </p:cNvPr>
          <p:cNvSpPr>
            <a:spLocks noGrp="1"/>
          </p:cNvSpPr>
          <p:nvPr>
            <p:ph type="body" sz="half" idx="2"/>
          </p:nvPr>
        </p:nvSpPr>
        <p:spPr>
          <a:xfrm>
            <a:off x="839788" y="2353200"/>
            <a:ext cx="3932237" cy="35157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Picture Placeholder 2">
            <a:extLst>
              <a:ext uri="{FF2B5EF4-FFF2-40B4-BE49-F238E27FC236}">
                <a16:creationId xmlns:a16="http://schemas.microsoft.com/office/drawing/2014/main" id="{9A7D37A5-CD8F-499C-BFFD-2D0EB08556C3}"/>
              </a:ext>
            </a:extLst>
          </p:cNvPr>
          <p:cNvSpPr>
            <a:spLocks noGrp="1"/>
          </p:cNvSpPr>
          <p:nvPr>
            <p:ph type="pic" idx="1"/>
          </p:nvPr>
        </p:nvSpPr>
        <p:spPr>
          <a:xfrm>
            <a:off x="5183188" y="908051"/>
            <a:ext cx="6172200" cy="4953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8182454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3336D-E3BE-45DB-B625-753732F9F7F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C2EC4E-2A4D-4B8B-8C10-D8F4A649E564}"/>
              </a:ext>
            </a:extLst>
          </p:cNvPr>
          <p:cNvSpPr>
            <a:spLocks noGrp="1"/>
          </p:cNvSpPr>
          <p:nvPr>
            <p:ph type="dt" sz="half" idx="10"/>
          </p:nvPr>
        </p:nvSpPr>
        <p:spPr/>
        <p:txBody>
          <a:bodyPr/>
          <a:lstStyle/>
          <a:p>
            <a:r>
              <a:rPr lang="ru-RU"/>
              <a:t>MM.DD.20XX</a:t>
            </a:r>
            <a:endParaRPr lang="ru-RU" dirty="0"/>
          </a:p>
        </p:txBody>
      </p:sp>
      <p:sp>
        <p:nvSpPr>
          <p:cNvPr id="4" name="Footer Placeholder 3">
            <a:extLst>
              <a:ext uri="{FF2B5EF4-FFF2-40B4-BE49-F238E27FC236}">
                <a16:creationId xmlns:a16="http://schemas.microsoft.com/office/drawing/2014/main" id="{A7027D07-F714-4E3C-97FC-7AB8C42FA927}"/>
              </a:ext>
            </a:extLst>
          </p:cNvPr>
          <p:cNvSpPr>
            <a:spLocks noGrp="1"/>
          </p:cNvSpPr>
          <p:nvPr>
            <p:ph type="ftr" sz="quarter" idx="11"/>
          </p:nvPr>
        </p:nvSpPr>
        <p:spPr/>
        <p:txBody>
          <a:bodyPr/>
          <a:lstStyle/>
          <a:p>
            <a:r>
              <a:rPr lang="en-US" dirty="0"/>
              <a:t>ADD A FOOTER</a:t>
            </a:r>
            <a:endParaRPr lang="ru-RU" dirty="0"/>
          </a:p>
        </p:txBody>
      </p:sp>
      <p:sp>
        <p:nvSpPr>
          <p:cNvPr id="5" name="Slide Number Placeholder 4">
            <a:extLst>
              <a:ext uri="{FF2B5EF4-FFF2-40B4-BE49-F238E27FC236}">
                <a16:creationId xmlns:a16="http://schemas.microsoft.com/office/drawing/2014/main" id="{ADE3BA64-4F34-452B-AA1F-BB90A0F05EFD}"/>
              </a:ext>
            </a:extLst>
          </p:cNvPr>
          <p:cNvSpPr>
            <a:spLocks noGrp="1"/>
          </p:cNvSpPr>
          <p:nvPr>
            <p:ph type="sldNum" sz="quarter" idx="12"/>
          </p:nvPr>
        </p:nvSpPr>
        <p:spPr/>
        <p:txBody>
          <a:bodyPr/>
          <a:lstStyle/>
          <a:p>
            <a:fld id="{D495E168-DA5E-4888-8D8A-92B118324C14}" type="slidenum">
              <a:rPr lang="ru-RU" smtClean="0"/>
              <a:pPr/>
              <a:t>‹#›</a:t>
            </a:fld>
            <a:endParaRPr lang="ru-RU" dirty="0"/>
          </a:p>
        </p:txBody>
      </p:sp>
    </p:spTree>
    <p:extLst>
      <p:ext uri="{BB962C8B-B14F-4D97-AF65-F5344CB8AC3E}">
        <p14:creationId xmlns:p14="http://schemas.microsoft.com/office/powerpoint/2010/main" val="11567737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57916-404D-41BC-B080-9B6CBA9F95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20C85E-02E3-4F3E-8E6F-4467C6127090}"/>
              </a:ext>
            </a:extLst>
          </p:cNvPr>
          <p:cNvSpPr>
            <a:spLocks noGrp="1"/>
          </p:cNvSpPr>
          <p:nvPr>
            <p:ph type="dt" sz="half" idx="10"/>
          </p:nvPr>
        </p:nvSpPr>
        <p:spPr/>
        <p:txBody>
          <a:bodyPr/>
          <a:lstStyle/>
          <a:p>
            <a:r>
              <a:rPr lang="ru-RU"/>
              <a:t>MM.DD.20XX</a:t>
            </a:r>
            <a:endParaRPr lang="ru-RU" dirty="0"/>
          </a:p>
        </p:txBody>
      </p:sp>
      <p:sp>
        <p:nvSpPr>
          <p:cNvPr id="4" name="Footer Placeholder 3">
            <a:extLst>
              <a:ext uri="{FF2B5EF4-FFF2-40B4-BE49-F238E27FC236}">
                <a16:creationId xmlns:a16="http://schemas.microsoft.com/office/drawing/2014/main" id="{952F5317-A8A3-406A-96EA-4BB58C35AFB2}"/>
              </a:ext>
            </a:extLst>
          </p:cNvPr>
          <p:cNvSpPr>
            <a:spLocks noGrp="1"/>
          </p:cNvSpPr>
          <p:nvPr>
            <p:ph type="ftr" sz="quarter" idx="11"/>
          </p:nvPr>
        </p:nvSpPr>
        <p:spPr/>
        <p:txBody>
          <a:bodyPr/>
          <a:lstStyle/>
          <a:p>
            <a:r>
              <a:rPr lang="en-US" dirty="0"/>
              <a:t>ADD A FOOTER</a:t>
            </a:r>
            <a:endParaRPr lang="ru-RU" dirty="0"/>
          </a:p>
        </p:txBody>
      </p:sp>
      <p:sp>
        <p:nvSpPr>
          <p:cNvPr id="5" name="Slide Number Placeholder 4">
            <a:extLst>
              <a:ext uri="{FF2B5EF4-FFF2-40B4-BE49-F238E27FC236}">
                <a16:creationId xmlns:a16="http://schemas.microsoft.com/office/drawing/2014/main" id="{5B2A1141-BD97-42C5-A257-A2C0668A1BA8}"/>
              </a:ext>
            </a:extLst>
          </p:cNvPr>
          <p:cNvSpPr>
            <a:spLocks noGrp="1"/>
          </p:cNvSpPr>
          <p:nvPr>
            <p:ph type="sldNum" sz="quarter" idx="12"/>
          </p:nvPr>
        </p:nvSpPr>
        <p:spPr/>
        <p:txBody>
          <a:bodyPr/>
          <a:lstStyle/>
          <a:p>
            <a:fld id="{D495E168-DA5E-4888-8D8A-92B118324C14}" type="slidenum">
              <a:rPr lang="ru-RU" smtClean="0"/>
              <a:pPr/>
              <a:t>‹#›</a:t>
            </a:fld>
            <a:endParaRPr lang="ru-RU" dirty="0"/>
          </a:p>
        </p:txBody>
      </p:sp>
    </p:spTree>
    <p:extLst>
      <p:ext uri="{BB962C8B-B14F-4D97-AF65-F5344CB8AC3E}">
        <p14:creationId xmlns:p14="http://schemas.microsoft.com/office/powerpoint/2010/main" val="38404210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Manual">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3" name="Text Placeholder 21">
            <a:extLst>
              <a:ext uri="{FF2B5EF4-FFF2-40B4-BE49-F238E27FC236}">
                <a16:creationId xmlns:a16="http://schemas.microsoft.com/office/drawing/2014/main" id="{F27BBFB4-84C4-42C9-9CB3-DFD801CEBF70}"/>
              </a:ext>
            </a:extLst>
          </p:cNvPr>
          <p:cNvSpPr>
            <a:spLocks noGrp="1"/>
          </p:cNvSpPr>
          <p:nvPr>
            <p:ph type="body" sz="quarter" idx="10" hasCustomPrompt="1"/>
          </p:nvPr>
        </p:nvSpPr>
        <p:spPr>
          <a:xfrm>
            <a:off x="679116" y="1815793"/>
            <a:ext cx="882686" cy="1092200"/>
          </a:xfrm>
        </p:spPr>
        <p:txBody>
          <a:bodyPr lIns="0" tIns="0" rIns="0" bIns="0">
            <a:noAutofit/>
          </a:bodyPr>
          <a:lstStyle>
            <a:lvl1pPr marL="0" indent="0">
              <a:buNone/>
              <a:defRPr sz="10000" b="1">
                <a:solidFill>
                  <a:schemeClr val="bg2"/>
                </a:solidFill>
                <a:latin typeface="+mj-lt"/>
              </a:defRPr>
            </a:lvl1pPr>
          </a:lstStyle>
          <a:p>
            <a:pPr lvl="0"/>
            <a:r>
              <a:rPr lang="en-US" dirty="0"/>
              <a:t>1</a:t>
            </a:r>
            <a:endParaRPr lang="ru-RU" dirty="0"/>
          </a:p>
        </p:txBody>
      </p:sp>
      <p:sp>
        <p:nvSpPr>
          <p:cNvPr id="26" name="Text Placeholder 24">
            <a:extLst>
              <a:ext uri="{FF2B5EF4-FFF2-40B4-BE49-F238E27FC236}">
                <a16:creationId xmlns:a16="http://schemas.microsoft.com/office/drawing/2014/main" id="{C8BBE7AC-17E7-4828-A40C-39EED5284E6D}"/>
              </a:ext>
            </a:extLst>
          </p:cNvPr>
          <p:cNvSpPr>
            <a:spLocks noGrp="1"/>
          </p:cNvSpPr>
          <p:nvPr>
            <p:ph type="body" sz="quarter" idx="11"/>
          </p:nvPr>
        </p:nvSpPr>
        <p:spPr>
          <a:xfrm>
            <a:off x="1394409" y="1920003"/>
            <a:ext cx="3103110" cy="1032355"/>
          </a:xfrm>
        </p:spPr>
        <p:txBody>
          <a:bodyPr>
            <a:noAutofit/>
          </a:bodyPr>
          <a:lstStyle>
            <a:lvl1pPr marL="0" indent="0">
              <a:lnSpc>
                <a:spcPct val="75000"/>
              </a:lnSpc>
              <a:spcBef>
                <a:spcPts val="600"/>
              </a:spcBef>
              <a:buNone/>
              <a:defRPr sz="4000" b="0">
                <a:solidFill>
                  <a:schemeClr val="tx2"/>
                </a:solidFill>
                <a:latin typeface="+mj-lt"/>
              </a:defRPr>
            </a:lvl1pPr>
          </a:lstStyle>
          <a:p>
            <a:pPr lvl="0"/>
            <a:r>
              <a:rPr lang="en-US"/>
              <a:t>Click to edit Master text styles</a:t>
            </a:r>
          </a:p>
        </p:txBody>
      </p:sp>
      <p:sp>
        <p:nvSpPr>
          <p:cNvPr id="33" name="Text Placeholder 21">
            <a:extLst>
              <a:ext uri="{FF2B5EF4-FFF2-40B4-BE49-F238E27FC236}">
                <a16:creationId xmlns:a16="http://schemas.microsoft.com/office/drawing/2014/main" id="{FC1057E8-2611-45B5-913B-82D301FE8A86}"/>
              </a:ext>
            </a:extLst>
          </p:cNvPr>
          <p:cNvSpPr>
            <a:spLocks noGrp="1"/>
          </p:cNvSpPr>
          <p:nvPr>
            <p:ph type="body" sz="quarter" idx="12" hasCustomPrompt="1"/>
          </p:nvPr>
        </p:nvSpPr>
        <p:spPr>
          <a:xfrm>
            <a:off x="4772516" y="1815793"/>
            <a:ext cx="882686" cy="1092200"/>
          </a:xfrm>
        </p:spPr>
        <p:txBody>
          <a:bodyPr lIns="0" tIns="0" rIns="0" bIns="0">
            <a:noAutofit/>
          </a:bodyPr>
          <a:lstStyle>
            <a:lvl1pPr marL="0" indent="0">
              <a:buNone/>
              <a:defRPr sz="10000" b="1">
                <a:solidFill>
                  <a:schemeClr val="bg2"/>
                </a:solidFill>
                <a:latin typeface="+mj-lt"/>
              </a:defRPr>
            </a:lvl1pPr>
          </a:lstStyle>
          <a:p>
            <a:pPr lvl="0"/>
            <a:r>
              <a:rPr lang="en-US" dirty="0"/>
              <a:t>2</a:t>
            </a:r>
            <a:endParaRPr lang="ru-RU" dirty="0"/>
          </a:p>
        </p:txBody>
      </p:sp>
      <p:sp>
        <p:nvSpPr>
          <p:cNvPr id="34" name="Text Placeholder 24">
            <a:extLst>
              <a:ext uri="{FF2B5EF4-FFF2-40B4-BE49-F238E27FC236}">
                <a16:creationId xmlns:a16="http://schemas.microsoft.com/office/drawing/2014/main" id="{A65257E6-B10F-49C0-862A-53648E3F2D0B}"/>
              </a:ext>
            </a:extLst>
          </p:cNvPr>
          <p:cNvSpPr>
            <a:spLocks noGrp="1"/>
          </p:cNvSpPr>
          <p:nvPr>
            <p:ph type="body" sz="quarter" idx="13"/>
          </p:nvPr>
        </p:nvSpPr>
        <p:spPr>
          <a:xfrm>
            <a:off x="5558149" y="1920003"/>
            <a:ext cx="2243918" cy="1032355"/>
          </a:xfrm>
        </p:spPr>
        <p:txBody>
          <a:bodyPr>
            <a:noAutofit/>
          </a:bodyPr>
          <a:lstStyle>
            <a:lvl1pPr marL="0" indent="0">
              <a:lnSpc>
                <a:spcPct val="75000"/>
              </a:lnSpc>
              <a:spcBef>
                <a:spcPts val="600"/>
              </a:spcBef>
              <a:buNone/>
              <a:defRPr sz="4000" b="0">
                <a:solidFill>
                  <a:schemeClr val="tx2"/>
                </a:solidFill>
                <a:latin typeface="+mj-lt"/>
              </a:defRPr>
            </a:lvl1pPr>
          </a:lstStyle>
          <a:p>
            <a:pPr lvl="0"/>
            <a:r>
              <a:rPr lang="en-US"/>
              <a:t>Click to edit Master text styles</a:t>
            </a:r>
          </a:p>
        </p:txBody>
      </p:sp>
      <p:sp>
        <p:nvSpPr>
          <p:cNvPr id="37" name="Text Placeholder 21">
            <a:extLst>
              <a:ext uri="{FF2B5EF4-FFF2-40B4-BE49-F238E27FC236}">
                <a16:creationId xmlns:a16="http://schemas.microsoft.com/office/drawing/2014/main" id="{83A147CC-1513-463A-8B07-CC14AEC845D9}"/>
              </a:ext>
            </a:extLst>
          </p:cNvPr>
          <p:cNvSpPr>
            <a:spLocks noGrp="1"/>
          </p:cNvSpPr>
          <p:nvPr>
            <p:ph type="body" sz="quarter" idx="14" hasCustomPrompt="1"/>
          </p:nvPr>
        </p:nvSpPr>
        <p:spPr>
          <a:xfrm>
            <a:off x="7858629" y="1833572"/>
            <a:ext cx="882686" cy="1092200"/>
          </a:xfrm>
        </p:spPr>
        <p:txBody>
          <a:bodyPr lIns="0" tIns="0" rIns="0" bIns="0">
            <a:noAutofit/>
          </a:bodyPr>
          <a:lstStyle>
            <a:lvl1pPr marL="0" indent="0">
              <a:buNone/>
              <a:defRPr sz="10000" b="1">
                <a:solidFill>
                  <a:schemeClr val="bg2"/>
                </a:solidFill>
                <a:latin typeface="+mj-lt"/>
              </a:defRPr>
            </a:lvl1pPr>
          </a:lstStyle>
          <a:p>
            <a:pPr lvl="0"/>
            <a:r>
              <a:rPr lang="en-US" dirty="0"/>
              <a:t>3</a:t>
            </a:r>
            <a:endParaRPr lang="ru-RU" dirty="0"/>
          </a:p>
        </p:txBody>
      </p:sp>
      <p:sp>
        <p:nvSpPr>
          <p:cNvPr id="38" name="Text Placeholder 24">
            <a:extLst>
              <a:ext uri="{FF2B5EF4-FFF2-40B4-BE49-F238E27FC236}">
                <a16:creationId xmlns:a16="http://schemas.microsoft.com/office/drawing/2014/main" id="{BCE98261-6A42-49F1-B208-2E6C24DFCF83}"/>
              </a:ext>
            </a:extLst>
          </p:cNvPr>
          <p:cNvSpPr>
            <a:spLocks noGrp="1"/>
          </p:cNvSpPr>
          <p:nvPr>
            <p:ph type="body" sz="quarter" idx="15"/>
          </p:nvPr>
        </p:nvSpPr>
        <p:spPr>
          <a:xfrm>
            <a:off x="8644262" y="1937782"/>
            <a:ext cx="2959116" cy="1032355"/>
          </a:xfrm>
        </p:spPr>
        <p:txBody>
          <a:bodyPr>
            <a:noAutofit/>
          </a:bodyPr>
          <a:lstStyle>
            <a:lvl1pPr marL="0" indent="0">
              <a:lnSpc>
                <a:spcPct val="75000"/>
              </a:lnSpc>
              <a:spcBef>
                <a:spcPts val="600"/>
              </a:spcBef>
              <a:buNone/>
              <a:defRPr sz="4000" b="0">
                <a:solidFill>
                  <a:schemeClr val="tx2"/>
                </a:solidFill>
                <a:latin typeface="+mj-lt"/>
              </a:defRPr>
            </a:lvl1pPr>
          </a:lstStyle>
          <a:p>
            <a:pPr lvl="0"/>
            <a:r>
              <a:rPr lang="en-US"/>
              <a:t>Click to edit Master text styles</a:t>
            </a:r>
          </a:p>
        </p:txBody>
      </p:sp>
      <p:sp>
        <p:nvSpPr>
          <p:cNvPr id="40" name="Text Placeholder 24">
            <a:extLst>
              <a:ext uri="{FF2B5EF4-FFF2-40B4-BE49-F238E27FC236}">
                <a16:creationId xmlns:a16="http://schemas.microsoft.com/office/drawing/2014/main" id="{937F4311-EBEC-44E3-8542-07503B54D770}"/>
              </a:ext>
            </a:extLst>
          </p:cNvPr>
          <p:cNvSpPr>
            <a:spLocks noGrp="1"/>
          </p:cNvSpPr>
          <p:nvPr>
            <p:ph type="body" sz="quarter" idx="16"/>
          </p:nvPr>
        </p:nvSpPr>
        <p:spPr>
          <a:xfrm>
            <a:off x="891723" y="3007741"/>
            <a:ext cx="1698625" cy="800100"/>
          </a:xfrm>
        </p:spPr>
        <p:txBody>
          <a:bodyPr>
            <a:normAutofit/>
          </a:bodyPr>
          <a:lstStyle>
            <a:lvl1pPr marL="0" indent="0">
              <a:buNone/>
              <a:defRPr sz="1600" b="0">
                <a:solidFill>
                  <a:schemeClr val="tx1">
                    <a:lumMod val="75000"/>
                    <a:lumOff val="25000"/>
                  </a:schemeClr>
                </a:solidFill>
                <a:latin typeface="+mn-lt"/>
              </a:defRPr>
            </a:lvl1pPr>
          </a:lstStyle>
          <a:p>
            <a:pPr lvl="0"/>
            <a:r>
              <a:rPr lang="en-US"/>
              <a:t>Click to edit Master text styles</a:t>
            </a:r>
          </a:p>
        </p:txBody>
      </p:sp>
      <p:sp>
        <p:nvSpPr>
          <p:cNvPr id="43" name="Text Placeholder 24">
            <a:extLst>
              <a:ext uri="{FF2B5EF4-FFF2-40B4-BE49-F238E27FC236}">
                <a16:creationId xmlns:a16="http://schemas.microsoft.com/office/drawing/2014/main" id="{FED4B056-A42A-4115-B98D-177B9AFDABFE}"/>
              </a:ext>
            </a:extLst>
          </p:cNvPr>
          <p:cNvSpPr>
            <a:spLocks noGrp="1"/>
          </p:cNvSpPr>
          <p:nvPr>
            <p:ph type="body" sz="quarter" idx="17"/>
          </p:nvPr>
        </p:nvSpPr>
        <p:spPr>
          <a:xfrm>
            <a:off x="2590348" y="3007741"/>
            <a:ext cx="1698625" cy="800100"/>
          </a:xfrm>
        </p:spPr>
        <p:txBody>
          <a:bodyPr>
            <a:normAutofit/>
          </a:bodyPr>
          <a:lstStyle>
            <a:lvl1pPr marL="0" indent="0">
              <a:buNone/>
              <a:defRPr sz="1600" b="0">
                <a:solidFill>
                  <a:schemeClr val="tx1">
                    <a:lumMod val="75000"/>
                    <a:lumOff val="25000"/>
                  </a:schemeClr>
                </a:solidFill>
                <a:latin typeface="+mn-lt"/>
              </a:defRPr>
            </a:lvl1pPr>
          </a:lstStyle>
          <a:p>
            <a:pPr lvl="0"/>
            <a:r>
              <a:rPr lang="en-US"/>
              <a:t>Click to edit Master text styles</a:t>
            </a:r>
          </a:p>
        </p:txBody>
      </p:sp>
      <p:sp>
        <p:nvSpPr>
          <p:cNvPr id="45" name="Text Placeholder 24">
            <a:extLst>
              <a:ext uri="{FF2B5EF4-FFF2-40B4-BE49-F238E27FC236}">
                <a16:creationId xmlns:a16="http://schemas.microsoft.com/office/drawing/2014/main" id="{2D359611-5488-43D7-A2A6-E60DB2E1D872}"/>
              </a:ext>
            </a:extLst>
          </p:cNvPr>
          <p:cNvSpPr>
            <a:spLocks noGrp="1"/>
          </p:cNvSpPr>
          <p:nvPr>
            <p:ph type="body" sz="quarter" idx="18"/>
          </p:nvPr>
        </p:nvSpPr>
        <p:spPr>
          <a:xfrm>
            <a:off x="4794793" y="3007741"/>
            <a:ext cx="1698625" cy="800100"/>
          </a:xfrm>
        </p:spPr>
        <p:txBody>
          <a:bodyPr>
            <a:normAutofit/>
          </a:bodyPr>
          <a:lstStyle>
            <a:lvl1pPr marL="0" indent="0">
              <a:buNone/>
              <a:defRPr sz="1600" b="0">
                <a:solidFill>
                  <a:schemeClr val="tx1">
                    <a:lumMod val="75000"/>
                    <a:lumOff val="25000"/>
                  </a:schemeClr>
                </a:solidFill>
                <a:latin typeface="+mn-lt"/>
              </a:defRPr>
            </a:lvl1pPr>
          </a:lstStyle>
          <a:p>
            <a:pPr lvl="0"/>
            <a:r>
              <a:rPr lang="en-US"/>
              <a:t>Click to edit Master text styles</a:t>
            </a:r>
          </a:p>
        </p:txBody>
      </p:sp>
      <p:sp>
        <p:nvSpPr>
          <p:cNvPr id="46" name="Text Placeholder 24">
            <a:extLst>
              <a:ext uri="{FF2B5EF4-FFF2-40B4-BE49-F238E27FC236}">
                <a16:creationId xmlns:a16="http://schemas.microsoft.com/office/drawing/2014/main" id="{F2182E7C-B18B-4F73-B0D1-86196D992B18}"/>
              </a:ext>
            </a:extLst>
          </p:cNvPr>
          <p:cNvSpPr>
            <a:spLocks noGrp="1"/>
          </p:cNvSpPr>
          <p:nvPr>
            <p:ph type="body" sz="quarter" idx="19"/>
          </p:nvPr>
        </p:nvSpPr>
        <p:spPr>
          <a:xfrm>
            <a:off x="7876955" y="3006198"/>
            <a:ext cx="3726423" cy="800100"/>
          </a:xfrm>
        </p:spPr>
        <p:txBody>
          <a:bodyPr>
            <a:normAutofit/>
          </a:bodyPr>
          <a:lstStyle>
            <a:lvl1pPr marL="0" indent="0">
              <a:buNone/>
              <a:defRPr sz="1600" b="0">
                <a:solidFill>
                  <a:schemeClr val="tx1">
                    <a:lumMod val="75000"/>
                    <a:lumOff val="25000"/>
                  </a:schemeClr>
                </a:solidFill>
                <a:latin typeface="+mn-lt"/>
              </a:defRPr>
            </a:lvl1pPr>
          </a:lstStyle>
          <a:p>
            <a:pPr lvl="0"/>
            <a:r>
              <a:rPr lang="en-US"/>
              <a:t>Click to edit Master text styles</a:t>
            </a:r>
          </a:p>
        </p:txBody>
      </p:sp>
      <p:sp>
        <p:nvSpPr>
          <p:cNvPr id="48" name="Text Placeholder 24">
            <a:extLst>
              <a:ext uri="{FF2B5EF4-FFF2-40B4-BE49-F238E27FC236}">
                <a16:creationId xmlns:a16="http://schemas.microsoft.com/office/drawing/2014/main" id="{3D51A445-889E-44A8-AF12-58BC161D148C}"/>
              </a:ext>
            </a:extLst>
          </p:cNvPr>
          <p:cNvSpPr>
            <a:spLocks noGrp="1"/>
          </p:cNvSpPr>
          <p:nvPr>
            <p:ph type="body" sz="quarter" idx="20"/>
          </p:nvPr>
        </p:nvSpPr>
        <p:spPr>
          <a:xfrm>
            <a:off x="1657040" y="5751926"/>
            <a:ext cx="8877920" cy="470478"/>
          </a:xfrm>
        </p:spPr>
        <p:txBody>
          <a:bodyPr>
            <a:normAutofit/>
          </a:bodyPr>
          <a:lstStyle>
            <a:lvl1pPr marL="0" indent="0" algn="ctr">
              <a:buNone/>
              <a:defRPr sz="1600" b="0">
                <a:solidFill>
                  <a:schemeClr val="accent3"/>
                </a:solidFill>
                <a:latin typeface="+mn-lt"/>
              </a:defRPr>
            </a:lvl1pPr>
          </a:lstStyle>
          <a:p>
            <a:pPr lvl="0"/>
            <a:r>
              <a:rPr lang="en-US"/>
              <a:t>Click to edit Master text styles</a:t>
            </a:r>
          </a:p>
        </p:txBody>
      </p:sp>
      <p:sp>
        <p:nvSpPr>
          <p:cNvPr id="49" name="Text Placeholder 24">
            <a:extLst>
              <a:ext uri="{FF2B5EF4-FFF2-40B4-BE49-F238E27FC236}">
                <a16:creationId xmlns:a16="http://schemas.microsoft.com/office/drawing/2014/main" id="{358BC44E-644D-4E21-A055-1178CD0D2698}"/>
              </a:ext>
            </a:extLst>
          </p:cNvPr>
          <p:cNvSpPr>
            <a:spLocks noGrp="1"/>
          </p:cNvSpPr>
          <p:nvPr>
            <p:ph type="body" sz="quarter" idx="21"/>
          </p:nvPr>
        </p:nvSpPr>
        <p:spPr>
          <a:xfrm>
            <a:off x="4794791" y="4974002"/>
            <a:ext cx="2599199" cy="800100"/>
          </a:xfrm>
        </p:spPr>
        <p:txBody>
          <a:bodyPr>
            <a:normAutofit/>
          </a:bodyPr>
          <a:lstStyle>
            <a:lvl1pPr marL="0" indent="0">
              <a:buNone/>
              <a:defRPr sz="1600" b="0">
                <a:solidFill>
                  <a:schemeClr val="accent1"/>
                </a:solidFill>
                <a:latin typeface="+mn-lt"/>
              </a:defRPr>
            </a:lvl1pPr>
          </a:lstStyle>
          <a:p>
            <a:pPr lvl="0"/>
            <a:r>
              <a:rPr lang="en-US"/>
              <a:t>Click to edit Master text styles</a:t>
            </a:r>
          </a:p>
        </p:txBody>
      </p:sp>
      <p:sp>
        <p:nvSpPr>
          <p:cNvPr id="50" name="Text Placeholder 24">
            <a:extLst>
              <a:ext uri="{FF2B5EF4-FFF2-40B4-BE49-F238E27FC236}">
                <a16:creationId xmlns:a16="http://schemas.microsoft.com/office/drawing/2014/main" id="{32C60917-FE9C-4C02-976E-9F4DF95F1614}"/>
              </a:ext>
            </a:extLst>
          </p:cNvPr>
          <p:cNvSpPr>
            <a:spLocks noGrp="1"/>
          </p:cNvSpPr>
          <p:nvPr>
            <p:ph type="body" sz="quarter" idx="22"/>
          </p:nvPr>
        </p:nvSpPr>
        <p:spPr>
          <a:xfrm>
            <a:off x="7890713" y="4974002"/>
            <a:ext cx="3712665" cy="800100"/>
          </a:xfrm>
        </p:spPr>
        <p:txBody>
          <a:bodyPr>
            <a:normAutofit/>
          </a:bodyPr>
          <a:lstStyle>
            <a:lvl1pPr marL="0" indent="0">
              <a:buNone/>
              <a:defRPr sz="1600" b="0">
                <a:solidFill>
                  <a:schemeClr val="accent1"/>
                </a:solidFill>
                <a:latin typeface="+mn-lt"/>
              </a:defRPr>
            </a:lvl1pPr>
          </a:lstStyle>
          <a:p>
            <a:pPr lvl="0"/>
            <a:r>
              <a:rPr lang="en-US"/>
              <a:t>Click to edit Master text styles</a:t>
            </a:r>
          </a:p>
        </p:txBody>
      </p:sp>
      <p:sp>
        <p:nvSpPr>
          <p:cNvPr id="55" name="Picture Placeholder 12">
            <a:extLst>
              <a:ext uri="{FF2B5EF4-FFF2-40B4-BE49-F238E27FC236}">
                <a16:creationId xmlns:a16="http://schemas.microsoft.com/office/drawing/2014/main" id="{2535BC4C-3D36-473A-B9EF-EC6F3BA67113}"/>
              </a:ext>
            </a:extLst>
          </p:cNvPr>
          <p:cNvSpPr>
            <a:spLocks noGrp="1"/>
          </p:cNvSpPr>
          <p:nvPr>
            <p:ph type="pic" sz="quarter" idx="37"/>
          </p:nvPr>
        </p:nvSpPr>
        <p:spPr>
          <a:xfrm>
            <a:off x="891723" y="3880614"/>
            <a:ext cx="1636776" cy="1618488"/>
          </a:xfrm>
        </p:spPr>
        <p:txBody>
          <a:bodyPr anchor="ctr" anchorCtr="0">
            <a:noAutofit/>
          </a:bodyPr>
          <a:lstStyle>
            <a:lvl1pPr marL="0" indent="0" algn="ctr">
              <a:buNone/>
              <a:defRPr sz="1400">
                <a:solidFill>
                  <a:schemeClr val="tx1">
                    <a:lumMod val="75000"/>
                    <a:lumOff val="25000"/>
                  </a:schemeClr>
                </a:solidFill>
              </a:defRPr>
            </a:lvl1pPr>
          </a:lstStyle>
          <a:p>
            <a:r>
              <a:rPr lang="en-US" dirty="0"/>
              <a:t>Click icon to add picture</a:t>
            </a:r>
            <a:endParaRPr lang="ru-RU" dirty="0"/>
          </a:p>
        </p:txBody>
      </p:sp>
      <p:sp>
        <p:nvSpPr>
          <p:cNvPr id="56" name="Picture Placeholder 12">
            <a:extLst>
              <a:ext uri="{FF2B5EF4-FFF2-40B4-BE49-F238E27FC236}">
                <a16:creationId xmlns:a16="http://schemas.microsoft.com/office/drawing/2014/main" id="{A1E61843-0C1E-4581-98C1-C9247F7043AC}"/>
              </a:ext>
            </a:extLst>
          </p:cNvPr>
          <p:cNvSpPr>
            <a:spLocks noGrp="1"/>
          </p:cNvSpPr>
          <p:nvPr>
            <p:ph type="pic" sz="quarter" idx="38"/>
          </p:nvPr>
        </p:nvSpPr>
        <p:spPr>
          <a:xfrm>
            <a:off x="2590348" y="3880614"/>
            <a:ext cx="1636776" cy="1618488"/>
          </a:xfrm>
        </p:spPr>
        <p:txBody>
          <a:bodyPr anchor="ctr" anchorCtr="0">
            <a:noAutofit/>
          </a:bodyPr>
          <a:lstStyle>
            <a:lvl1pPr marL="0" indent="0" algn="ctr">
              <a:buNone/>
              <a:defRPr sz="1400">
                <a:solidFill>
                  <a:schemeClr val="tx1">
                    <a:lumMod val="75000"/>
                    <a:lumOff val="25000"/>
                  </a:schemeClr>
                </a:solidFill>
              </a:defRPr>
            </a:lvl1pPr>
          </a:lstStyle>
          <a:p>
            <a:r>
              <a:rPr lang="en-US" dirty="0"/>
              <a:t>Click icon to add picture</a:t>
            </a:r>
            <a:endParaRPr lang="ru-RU" dirty="0"/>
          </a:p>
        </p:txBody>
      </p:sp>
      <p:sp>
        <p:nvSpPr>
          <p:cNvPr id="57" name="Picture Placeholder 12">
            <a:extLst>
              <a:ext uri="{FF2B5EF4-FFF2-40B4-BE49-F238E27FC236}">
                <a16:creationId xmlns:a16="http://schemas.microsoft.com/office/drawing/2014/main" id="{F3B39F0E-B245-4510-8C07-0EC29B83F1BA}"/>
              </a:ext>
            </a:extLst>
          </p:cNvPr>
          <p:cNvSpPr>
            <a:spLocks noGrp="1"/>
          </p:cNvSpPr>
          <p:nvPr>
            <p:ph type="pic" sz="quarter" idx="43"/>
          </p:nvPr>
        </p:nvSpPr>
        <p:spPr>
          <a:xfrm>
            <a:off x="4794792" y="3944782"/>
            <a:ext cx="2599199" cy="896112"/>
          </a:xfrm>
        </p:spPr>
        <p:txBody>
          <a:bodyPr anchor="ctr" anchorCtr="0">
            <a:noAutofit/>
          </a:bodyPr>
          <a:lstStyle>
            <a:lvl1pPr marL="0" indent="0" algn="ctr">
              <a:buNone/>
              <a:defRPr sz="1400">
                <a:solidFill>
                  <a:schemeClr val="tx1">
                    <a:lumMod val="75000"/>
                    <a:lumOff val="25000"/>
                  </a:schemeClr>
                </a:solidFill>
              </a:defRPr>
            </a:lvl1pPr>
          </a:lstStyle>
          <a:p>
            <a:r>
              <a:rPr lang="en-US" dirty="0"/>
              <a:t>Click icon to add picture</a:t>
            </a:r>
            <a:endParaRPr lang="ru-RU" dirty="0"/>
          </a:p>
        </p:txBody>
      </p:sp>
      <p:sp>
        <p:nvSpPr>
          <p:cNvPr id="58" name="Picture Placeholder 9">
            <a:extLst>
              <a:ext uri="{FF2B5EF4-FFF2-40B4-BE49-F238E27FC236}">
                <a16:creationId xmlns:a16="http://schemas.microsoft.com/office/drawing/2014/main" id="{A9E755CD-1A38-4F75-A18E-2D31E4934C8A}"/>
              </a:ext>
            </a:extLst>
          </p:cNvPr>
          <p:cNvSpPr>
            <a:spLocks noGrp="1"/>
          </p:cNvSpPr>
          <p:nvPr>
            <p:ph type="pic" sz="quarter" idx="44"/>
          </p:nvPr>
        </p:nvSpPr>
        <p:spPr>
          <a:xfrm>
            <a:off x="7876955" y="3944782"/>
            <a:ext cx="2599200" cy="896400"/>
          </a:xfrm>
        </p:spPr>
        <p:txBody>
          <a:bodyPr anchor="ctr" anchorCtr="0">
            <a:normAutofit/>
          </a:bodyPr>
          <a:lstStyle>
            <a:lvl1pPr marL="0" indent="0" algn="ctr">
              <a:buNone/>
              <a:defRPr sz="1400">
                <a:solidFill>
                  <a:schemeClr val="tx1">
                    <a:lumMod val="75000"/>
                    <a:lumOff val="25000"/>
                  </a:schemeClr>
                </a:solidFill>
              </a:defRPr>
            </a:lvl1pPr>
          </a:lstStyle>
          <a:p>
            <a:r>
              <a:rPr lang="en-US" dirty="0"/>
              <a:t>Click icon to add picture</a:t>
            </a:r>
            <a:endParaRPr lang="ru-RU" dirty="0"/>
          </a:p>
        </p:txBody>
      </p:sp>
      <p:sp>
        <p:nvSpPr>
          <p:cNvPr id="2" name="Title 1">
            <a:extLst>
              <a:ext uri="{FF2B5EF4-FFF2-40B4-BE49-F238E27FC236}">
                <a16:creationId xmlns:a16="http://schemas.microsoft.com/office/drawing/2014/main" id="{1C750AC0-7255-417F-919C-19DF42857E05}"/>
              </a:ext>
            </a:extLst>
          </p:cNvPr>
          <p:cNvSpPr>
            <a:spLocks noGrp="1"/>
          </p:cNvSpPr>
          <p:nvPr>
            <p:ph type="title" hasCustomPrompt="1"/>
          </p:nvPr>
        </p:nvSpPr>
        <p:spPr>
          <a:xfrm>
            <a:off x="2141220" y="558203"/>
            <a:ext cx="7909560" cy="1069848"/>
          </a:xfrm>
          <a:noFill/>
        </p:spPr>
        <p:txBody>
          <a:bodyPr lIns="0" tIns="0" rIns="0" bIns="0">
            <a:normAutofit/>
          </a:bodyPr>
          <a:lstStyle>
            <a:lvl1pPr algn="ctr">
              <a:defRPr lang="ru-RU" sz="6000" b="0" kern="1200" dirty="0">
                <a:solidFill>
                  <a:schemeClr val="tx2"/>
                </a:solidFill>
                <a:latin typeface="+mj-lt"/>
                <a:ea typeface="+mj-ea"/>
                <a:cs typeface="+mj-cs"/>
              </a:defRPr>
            </a:lvl1pPr>
          </a:lstStyle>
          <a:p>
            <a:r>
              <a:rPr lang="en-US" dirty="0"/>
              <a:t>How to use this template</a:t>
            </a:r>
            <a:endParaRPr lang="ru-RU" dirty="0"/>
          </a:p>
        </p:txBody>
      </p:sp>
      <p:pic>
        <p:nvPicPr>
          <p:cNvPr id="21" name="Graphic 20">
            <a:extLst>
              <a:ext uri="{FF2B5EF4-FFF2-40B4-BE49-F238E27FC236}">
                <a16:creationId xmlns:a16="http://schemas.microsoft.com/office/drawing/2014/main" id="{08EB3F0B-0F1D-42D2-B6C2-D4D6D82571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08400" y="1568994"/>
            <a:ext cx="4975200" cy="114227"/>
          </a:xfrm>
          <a:prstGeom prst="rect">
            <a:avLst/>
          </a:prstGeom>
        </p:spPr>
      </p:pic>
    </p:spTree>
    <p:extLst>
      <p:ext uri="{BB962C8B-B14F-4D97-AF65-F5344CB8AC3E}">
        <p14:creationId xmlns:p14="http://schemas.microsoft.com/office/powerpoint/2010/main" val="3514683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04C9FBA-BD24-42E1-BABE-0EE5C20738FC}"/>
              </a:ext>
            </a:extLst>
          </p:cNvPr>
          <p:cNvSpPr/>
          <p:nvPr userDrawn="1"/>
        </p:nvSpPr>
        <p:spPr>
          <a:xfrm>
            <a:off x="376428" y="374904"/>
            <a:ext cx="11439144" cy="6108192"/>
          </a:xfrm>
          <a:prstGeom prst="rect">
            <a:avLst/>
          </a:prstGeom>
          <a:noFill/>
          <a:ln w="12700" cap="flat">
            <a:solidFill>
              <a:schemeClr val="bg2"/>
            </a:solidFill>
            <a:prstDash val="solid"/>
            <a:miter/>
          </a:ln>
        </p:spPr>
        <p:txBody>
          <a:bodyPr rtlCol="0" anchor="ctr"/>
          <a:lstStyle/>
          <a:p>
            <a:pPr algn="l"/>
            <a:endParaRPr lang="ru-RU" dirty="0"/>
          </a:p>
        </p:txBody>
      </p:sp>
      <p:sp>
        <p:nvSpPr>
          <p:cNvPr id="8" name="Rectangle 7">
            <a:extLst>
              <a:ext uri="{FF2B5EF4-FFF2-40B4-BE49-F238E27FC236}">
                <a16:creationId xmlns:a16="http://schemas.microsoft.com/office/drawing/2014/main" id="{2D2715CE-EA2A-4137-8BA3-1FEEF2E40A3A}"/>
              </a:ext>
            </a:extLst>
          </p:cNvPr>
          <p:cNvSpPr/>
          <p:nvPr userDrawn="1"/>
        </p:nvSpPr>
        <p:spPr>
          <a:xfrm>
            <a:off x="445008" y="443484"/>
            <a:ext cx="11301984" cy="5971032"/>
          </a:xfrm>
          <a:prstGeom prst="rect">
            <a:avLst/>
          </a:prstGeom>
          <a:noFill/>
          <a:ln w="25400" cap="flat">
            <a:solidFill>
              <a:schemeClr val="bg2"/>
            </a:solidFill>
            <a:prstDash val="solid"/>
            <a:miter/>
          </a:ln>
        </p:spPr>
        <p:txBody>
          <a:bodyPr rtlCol="0" anchor="ctr"/>
          <a:lstStyle/>
          <a:p>
            <a:pPr algn="l"/>
            <a:endParaRPr lang="ru-RU" dirty="0"/>
          </a:p>
        </p:txBody>
      </p:sp>
      <p:sp>
        <p:nvSpPr>
          <p:cNvPr id="2" name="Title Placeholder 1">
            <a:extLst>
              <a:ext uri="{FF2B5EF4-FFF2-40B4-BE49-F238E27FC236}">
                <a16:creationId xmlns:a16="http://schemas.microsoft.com/office/drawing/2014/main" id="{A8DB6A3A-74E6-4FE2-8AD2-CEB070447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ru-RU" dirty="0"/>
          </a:p>
        </p:txBody>
      </p:sp>
      <p:sp>
        <p:nvSpPr>
          <p:cNvPr id="3" name="Text Placeholder 2">
            <a:extLst>
              <a:ext uri="{FF2B5EF4-FFF2-40B4-BE49-F238E27FC236}">
                <a16:creationId xmlns:a16="http://schemas.microsoft.com/office/drawing/2014/main" id="{2C0128AA-FDF4-4DD5-A009-3C58D24570F2}"/>
              </a:ext>
            </a:extLst>
          </p:cNvPr>
          <p:cNvSpPr>
            <a:spLocks noGrp="1"/>
          </p:cNvSpPr>
          <p:nvPr>
            <p:ph type="body" idx="1"/>
          </p:nvPr>
        </p:nvSpPr>
        <p:spPr>
          <a:xfrm>
            <a:off x="838200" y="1825625"/>
            <a:ext cx="10515600" cy="40482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ru-RU" dirty="0"/>
          </a:p>
        </p:txBody>
      </p:sp>
      <p:sp>
        <p:nvSpPr>
          <p:cNvPr id="4" name="Date Placeholder 3">
            <a:extLst>
              <a:ext uri="{FF2B5EF4-FFF2-40B4-BE49-F238E27FC236}">
                <a16:creationId xmlns:a16="http://schemas.microsoft.com/office/drawing/2014/main" id="{BB1C2DC0-7E13-4A66-9F9B-371BA9C6E4F1}"/>
              </a:ext>
            </a:extLst>
          </p:cNvPr>
          <p:cNvSpPr>
            <a:spLocks noGrp="1"/>
          </p:cNvSpPr>
          <p:nvPr>
            <p:ph type="dt" sz="half" idx="2"/>
          </p:nvPr>
        </p:nvSpPr>
        <p:spPr>
          <a:xfrm>
            <a:off x="838200" y="6016889"/>
            <a:ext cx="2743200" cy="365125"/>
          </a:xfrm>
          <a:prstGeom prst="rect">
            <a:avLst/>
          </a:prstGeom>
        </p:spPr>
        <p:txBody>
          <a:bodyPr vert="horz" lIns="91440" tIns="45720" rIns="91440" bIns="45720" rtlCol="0" anchor="ctr"/>
          <a:lstStyle>
            <a:lvl1pPr algn="l">
              <a:defRPr sz="1100">
                <a:solidFill>
                  <a:schemeClr val="bg2"/>
                </a:solidFill>
              </a:defRPr>
            </a:lvl1pPr>
          </a:lstStyle>
          <a:p>
            <a:r>
              <a:rPr lang="ru-RU" dirty="0"/>
              <a:t>MM.DD.20XX</a:t>
            </a:r>
          </a:p>
        </p:txBody>
      </p:sp>
      <p:sp>
        <p:nvSpPr>
          <p:cNvPr id="11" name="Footer Placeholder 4">
            <a:extLst>
              <a:ext uri="{FF2B5EF4-FFF2-40B4-BE49-F238E27FC236}">
                <a16:creationId xmlns:a16="http://schemas.microsoft.com/office/drawing/2014/main" id="{1F296578-6D40-435B-861E-0904DDC10B7C}"/>
              </a:ext>
            </a:extLst>
          </p:cNvPr>
          <p:cNvSpPr>
            <a:spLocks noGrp="1"/>
          </p:cNvSpPr>
          <p:nvPr>
            <p:ph type="ftr" sz="quarter" idx="3"/>
          </p:nvPr>
        </p:nvSpPr>
        <p:spPr>
          <a:xfrm>
            <a:off x="8203234" y="6016890"/>
            <a:ext cx="3398763" cy="365125"/>
          </a:xfrm>
          <a:prstGeom prst="rect">
            <a:avLst/>
          </a:prstGeom>
        </p:spPr>
        <p:txBody>
          <a:bodyPr vert="horz" lIns="91440" tIns="45720" rIns="91440" bIns="45720" rtlCol="0" anchor="ctr"/>
          <a:lstStyle>
            <a:lvl1pPr algn="r">
              <a:defRPr sz="1200">
                <a:solidFill>
                  <a:schemeClr val="bg2"/>
                </a:solidFill>
              </a:defRPr>
            </a:lvl1pPr>
          </a:lstStyle>
          <a:p>
            <a:r>
              <a:rPr lang="en-US" dirty="0"/>
              <a:t>ADD A FOOTER</a:t>
            </a:r>
            <a:endParaRPr lang="ru-RU" dirty="0"/>
          </a:p>
        </p:txBody>
      </p:sp>
      <p:sp>
        <p:nvSpPr>
          <p:cNvPr id="6" name="Slide Number Placeholder 5">
            <a:extLst>
              <a:ext uri="{FF2B5EF4-FFF2-40B4-BE49-F238E27FC236}">
                <a16:creationId xmlns:a16="http://schemas.microsoft.com/office/drawing/2014/main" id="{9475097E-EB08-4475-9112-275B8402794C}"/>
              </a:ext>
            </a:extLst>
          </p:cNvPr>
          <p:cNvSpPr>
            <a:spLocks noGrp="1"/>
          </p:cNvSpPr>
          <p:nvPr>
            <p:ph type="sldNum" sz="quarter" idx="4"/>
          </p:nvPr>
        </p:nvSpPr>
        <p:spPr>
          <a:xfrm>
            <a:off x="5821279" y="6273660"/>
            <a:ext cx="549442" cy="365125"/>
          </a:xfrm>
          <a:prstGeom prst="rect">
            <a:avLst/>
          </a:prstGeom>
        </p:spPr>
        <p:txBody>
          <a:bodyPr vert="horz" lIns="91440" tIns="45720" rIns="91440" bIns="45720" rtlCol="0" anchor="ctr"/>
          <a:lstStyle>
            <a:lvl1pPr algn="ctr">
              <a:defRPr sz="1200">
                <a:solidFill>
                  <a:schemeClr val="tx2"/>
                </a:solidFill>
              </a:defRPr>
            </a:lvl1pPr>
          </a:lstStyle>
          <a:p>
            <a:fld id="{D495E168-DA5E-4888-8D8A-92B118324C14}" type="slidenum">
              <a:rPr lang="ru-RU" smtClean="0"/>
              <a:pPr/>
              <a:t>‹#›</a:t>
            </a:fld>
            <a:endParaRPr lang="ru-RU" dirty="0"/>
          </a:p>
        </p:txBody>
      </p:sp>
    </p:spTree>
    <p:extLst>
      <p:ext uri="{BB962C8B-B14F-4D97-AF65-F5344CB8AC3E}">
        <p14:creationId xmlns:p14="http://schemas.microsoft.com/office/powerpoint/2010/main" val="3223999130"/>
      </p:ext>
    </p:extLst>
  </p:cSld>
  <p:clrMap bg1="lt1" tx1="dk1" bg2="lt2" tx2="dk2" accent1="accent1" accent2="accent2" accent3="accent3" accent4="accent4" accent5="accent5" accent6="accent6" hlink="hlink" folHlink="folHlink"/>
  <p:sldLayoutIdLst>
    <p:sldLayoutId id="2147483653" r:id="rId1"/>
    <p:sldLayoutId id="2147483679"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5" r:id="rId11"/>
    <p:sldLayoutId id="2147483678" r:id="rId12"/>
    <p:sldLayoutId id="2147483674" r:id="rId13"/>
    <p:sldLayoutId id="2147483680" r:id="rId14"/>
    <p:sldLayoutId id="2147483681" r:id="rId15"/>
    <p:sldLayoutId id="2147483682" r:id="rId16"/>
    <p:sldLayoutId id="2147483683" r:id="rId17"/>
    <p:sldLayoutId id="2147483684" r:id="rId18"/>
    <p:sldLayoutId id="2147483685" r:id="rId19"/>
    <p:sldLayoutId id="2147483688" r:id="rId20"/>
    <p:sldLayoutId id="2147483689" r:id="rId21"/>
    <p:sldLayoutId id="2147483686" r:id="rId22"/>
    <p:sldLayoutId id="2147483687" r:id="rId23"/>
    <p:sldLayoutId id="2147483676" r:id="rId24"/>
  </p:sldLayoutIdLst>
  <p:hf hdr="0" dt="0"/>
  <p:txStyles>
    <p:titleStyle>
      <a:lvl1pPr algn="l" defTabSz="914400" rtl="0" eaLnBrk="1" latinLnBrk="0" hangingPunct="1">
        <a:lnSpc>
          <a:spcPct val="90000"/>
        </a:lnSpc>
        <a:spcBef>
          <a:spcPct val="0"/>
        </a:spcBef>
        <a:buNone/>
        <a:defRPr sz="60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72" userDrawn="1">
          <p15:clr>
            <a:srgbClr val="F26B43"/>
          </p15:clr>
        </p15:guide>
        <p15:guide id="2" pos="574" userDrawn="1">
          <p15:clr>
            <a:srgbClr val="F26B43"/>
          </p15:clr>
        </p15:guide>
        <p15:guide id="3" pos="7106" userDrawn="1">
          <p15:clr>
            <a:srgbClr val="F26B43"/>
          </p15:clr>
        </p15:guide>
        <p15:guide id="4" orient="horz" pos="3748" userDrawn="1">
          <p15:clr>
            <a:srgbClr val="F26B43"/>
          </p15:clr>
        </p15:guide>
        <p15:guide id="5" pos="4407" userDrawn="1">
          <p15:clr>
            <a:srgbClr val="F26B43"/>
          </p15:clr>
        </p15:guide>
        <p15:guide id="6" pos="3273" userDrawn="1">
          <p15:clr>
            <a:srgbClr val="F26B43"/>
          </p15:clr>
        </p15:guide>
        <p15:guide id="7" pos="3840" userDrawn="1">
          <p15:clr>
            <a:srgbClr val="F26B43"/>
          </p15:clr>
        </p15:guide>
        <p15:guide id="8" orient="horz" pos="2160" userDrawn="1">
          <p15:clr>
            <a:srgbClr val="F26B43"/>
          </p15:clr>
        </p15:guide>
        <p15:guide id="9" pos="302" userDrawn="1">
          <p15:clr>
            <a:srgbClr val="F26B43"/>
          </p15:clr>
        </p15:guide>
        <p15:guide id="10" pos="737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www.newmexicokids.org/" TargetMode="External"/><Relationship Id="rId2" Type="http://schemas.openxmlformats.org/officeDocument/2006/relationships/image" Target="../media/image10.jpg"/><Relationship Id="rId1" Type="http://schemas.openxmlformats.org/officeDocument/2006/relationships/slideLayout" Target="../slideLayouts/slideLayout4.xml"/><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3A672-E2C9-49A3-B8D1-665F05ADB8BC}"/>
              </a:ext>
            </a:extLst>
          </p:cNvPr>
          <p:cNvSpPr>
            <a:spLocks noGrp="1"/>
          </p:cNvSpPr>
          <p:nvPr>
            <p:ph type="title"/>
          </p:nvPr>
        </p:nvSpPr>
        <p:spPr bwMode="grayWhite">
          <a:xfrm>
            <a:off x="1037021" y="1935843"/>
            <a:ext cx="10117959" cy="1517356"/>
          </a:xfrm>
        </p:spPr>
        <p:txBody>
          <a:bodyPr/>
          <a:lstStyle/>
          <a:p>
            <a:r>
              <a:rPr lang="en-US" dirty="0">
                <a:latin typeface="Algerian" panose="04020705040A02060702" pitchFamily="82" charset="0"/>
              </a:rPr>
              <a:t>PROGRAM UPDATES</a:t>
            </a:r>
            <a:endParaRPr lang="ru-RU" dirty="0"/>
          </a:p>
        </p:txBody>
      </p:sp>
      <p:sp>
        <p:nvSpPr>
          <p:cNvPr id="4" name="Text Placeholder 3">
            <a:extLst>
              <a:ext uri="{FF2B5EF4-FFF2-40B4-BE49-F238E27FC236}">
                <a16:creationId xmlns:a16="http://schemas.microsoft.com/office/drawing/2014/main" id="{8565D450-CF0E-4B12-945F-D0057946DD7C}"/>
              </a:ext>
            </a:extLst>
          </p:cNvPr>
          <p:cNvSpPr>
            <a:spLocks noGrp="1"/>
          </p:cNvSpPr>
          <p:nvPr>
            <p:ph type="body" sz="quarter" idx="13"/>
          </p:nvPr>
        </p:nvSpPr>
        <p:spPr bwMode="grayWhite">
          <a:xfrm>
            <a:off x="1037021" y="4113692"/>
            <a:ext cx="10090287" cy="606659"/>
          </a:xfrm>
        </p:spPr>
        <p:txBody>
          <a:bodyPr/>
          <a:lstStyle/>
          <a:p>
            <a:r>
              <a:rPr lang="en-US" dirty="0"/>
              <a:t>Center Annual Trainings</a:t>
            </a:r>
            <a:endParaRPr lang="ru-RU" dirty="0"/>
          </a:p>
        </p:txBody>
      </p:sp>
      <p:sp>
        <p:nvSpPr>
          <p:cNvPr id="7" name="Text Placeholder 6">
            <a:extLst>
              <a:ext uri="{FF2B5EF4-FFF2-40B4-BE49-F238E27FC236}">
                <a16:creationId xmlns:a16="http://schemas.microsoft.com/office/drawing/2014/main" id="{148799AE-6C70-4A22-B90A-3F8F7CFDAD67}"/>
              </a:ext>
            </a:extLst>
          </p:cNvPr>
          <p:cNvSpPr>
            <a:spLocks noGrp="1"/>
          </p:cNvSpPr>
          <p:nvPr>
            <p:ph type="body" sz="quarter" idx="20"/>
          </p:nvPr>
        </p:nvSpPr>
        <p:spPr bwMode="grayWhite"/>
        <p:txBody>
          <a:bodyPr/>
          <a:lstStyle/>
          <a:p>
            <a:r>
              <a:rPr lang="en-US" dirty="0"/>
              <a:t>2019</a:t>
            </a:r>
            <a:endParaRPr lang="ru-RU" dirty="0"/>
          </a:p>
        </p:txBody>
      </p:sp>
      <p:sp>
        <p:nvSpPr>
          <p:cNvPr id="8" name="Text Placeholder 7">
            <a:extLst>
              <a:ext uri="{FF2B5EF4-FFF2-40B4-BE49-F238E27FC236}">
                <a16:creationId xmlns:a16="http://schemas.microsoft.com/office/drawing/2014/main" id="{63743191-2C84-41E1-BD1D-4C35155B99CD}"/>
              </a:ext>
            </a:extLst>
          </p:cNvPr>
          <p:cNvSpPr>
            <a:spLocks noGrp="1"/>
          </p:cNvSpPr>
          <p:nvPr>
            <p:ph type="body" sz="quarter" idx="21"/>
          </p:nvPr>
        </p:nvSpPr>
        <p:spPr bwMode="grayWhite"/>
        <p:txBody>
          <a:bodyPr/>
          <a:lstStyle/>
          <a:p>
            <a:r>
              <a:rPr lang="en-US" dirty="0"/>
              <a:t>2020</a:t>
            </a:r>
            <a:endParaRPr lang="ru-RU" dirty="0"/>
          </a:p>
        </p:txBody>
      </p:sp>
    </p:spTree>
    <p:extLst>
      <p:ext uri="{BB962C8B-B14F-4D97-AF65-F5344CB8AC3E}">
        <p14:creationId xmlns:p14="http://schemas.microsoft.com/office/powerpoint/2010/main" val="2971595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Black classic car inside the garage">
            <a:extLst>
              <a:ext uri="{FF2B5EF4-FFF2-40B4-BE49-F238E27FC236}">
                <a16:creationId xmlns:a16="http://schemas.microsoft.com/office/drawing/2014/main" id="{94906860-9DDD-45C2-B32A-65897462C7AD}"/>
              </a:ext>
            </a:extLst>
          </p:cNvPr>
          <p:cNvPicPr>
            <a:picLocks noGrp="1" noChangeAspect="1"/>
          </p:cNvPicPr>
          <p:nvPr>
            <p:ph type="pic" sz="quarter" idx="13"/>
          </p:nvPr>
        </p:nvPicPr>
        <p:blipFill rotWithShape="1">
          <a:blip r:embed="rId2"/>
          <a:srcRect t="41342" b="17202"/>
          <a:stretch/>
        </p:blipFill>
        <p:spPr>
          <a:xfrm>
            <a:off x="512618" y="797608"/>
            <a:ext cx="11089379" cy="2843784"/>
          </a:xfrm>
        </p:spPr>
      </p:pic>
      <p:sp>
        <p:nvSpPr>
          <p:cNvPr id="2" name="Title 1">
            <a:extLst>
              <a:ext uri="{FF2B5EF4-FFF2-40B4-BE49-F238E27FC236}">
                <a16:creationId xmlns:a16="http://schemas.microsoft.com/office/drawing/2014/main" id="{E0EFBCFB-B245-45A5-AD8B-A4585DE61C63}"/>
              </a:ext>
            </a:extLst>
          </p:cNvPr>
          <p:cNvSpPr>
            <a:spLocks noGrp="1"/>
          </p:cNvSpPr>
          <p:nvPr>
            <p:ph type="title"/>
          </p:nvPr>
        </p:nvSpPr>
        <p:spPr>
          <a:xfrm>
            <a:off x="512618" y="3936061"/>
            <a:ext cx="5602845" cy="893080"/>
          </a:xfrm>
        </p:spPr>
        <p:txBody>
          <a:bodyPr>
            <a:noAutofit/>
          </a:bodyPr>
          <a:lstStyle/>
          <a:p>
            <a:r>
              <a:rPr lang="en-US" dirty="0">
                <a:latin typeface="Algerian" panose="04020705040A02060702" pitchFamily="82" charset="0"/>
              </a:rPr>
              <a:t>Updates for: </a:t>
            </a:r>
            <a:endParaRPr lang="ru-RU" dirty="0"/>
          </a:p>
        </p:txBody>
      </p:sp>
      <p:sp>
        <p:nvSpPr>
          <p:cNvPr id="7" name="Text Placeholder 6">
            <a:extLst>
              <a:ext uri="{FF2B5EF4-FFF2-40B4-BE49-F238E27FC236}">
                <a16:creationId xmlns:a16="http://schemas.microsoft.com/office/drawing/2014/main" id="{91AA84F9-B00F-4582-9D27-E03DE392DF1A}"/>
              </a:ext>
            </a:extLst>
          </p:cNvPr>
          <p:cNvSpPr>
            <a:spLocks noGrp="1"/>
          </p:cNvSpPr>
          <p:nvPr>
            <p:ph type="body" sz="quarter" idx="15"/>
          </p:nvPr>
        </p:nvSpPr>
        <p:spPr>
          <a:xfrm>
            <a:off x="7181181" y="3980055"/>
            <a:ext cx="4545374" cy="1698171"/>
          </a:xfrm>
        </p:spPr>
        <p:txBody>
          <a:bodyPr>
            <a:noAutofit/>
          </a:bodyPr>
          <a:lstStyle/>
          <a:p>
            <a:r>
              <a:rPr lang="en-US" sz="3600" dirty="0"/>
              <a:t>CYFD</a:t>
            </a:r>
          </a:p>
          <a:p>
            <a:r>
              <a:rPr lang="en-US" sz="3600" dirty="0"/>
              <a:t>FNB</a:t>
            </a:r>
          </a:p>
          <a:p>
            <a:r>
              <a:rPr lang="en-US" sz="3600" dirty="0"/>
              <a:t>USDA</a:t>
            </a:r>
          </a:p>
          <a:p>
            <a:r>
              <a:rPr lang="en-US" sz="3600" dirty="0"/>
              <a:t>CACFP</a:t>
            </a:r>
            <a:endParaRPr lang="ru-RU" sz="3600" dirty="0"/>
          </a:p>
        </p:txBody>
      </p:sp>
      <p:sp>
        <p:nvSpPr>
          <p:cNvPr id="4" name="Slide Number Placeholder 3">
            <a:extLst>
              <a:ext uri="{FF2B5EF4-FFF2-40B4-BE49-F238E27FC236}">
                <a16:creationId xmlns:a16="http://schemas.microsoft.com/office/drawing/2014/main" id="{D3E85625-E07C-43C7-93C8-DFDFDBB64FFF}"/>
              </a:ext>
            </a:extLst>
          </p:cNvPr>
          <p:cNvSpPr>
            <a:spLocks noGrp="1"/>
          </p:cNvSpPr>
          <p:nvPr>
            <p:ph type="sldNum" sz="quarter" idx="12"/>
          </p:nvPr>
        </p:nvSpPr>
        <p:spPr/>
        <p:txBody>
          <a:bodyPr/>
          <a:lstStyle/>
          <a:p>
            <a:fld id="{D495E168-DA5E-4888-8D8A-92B118324C14}" type="slidenum">
              <a:rPr lang="ru-RU" smtClean="0"/>
              <a:pPr/>
              <a:t>2</a:t>
            </a:fld>
            <a:endParaRPr lang="ru-RU" dirty="0"/>
          </a:p>
        </p:txBody>
      </p:sp>
    </p:spTree>
    <p:extLst>
      <p:ext uri="{BB962C8B-B14F-4D97-AF65-F5344CB8AC3E}">
        <p14:creationId xmlns:p14="http://schemas.microsoft.com/office/powerpoint/2010/main" val="929028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9E6DE-5C41-4023-A6ED-24BA66E6767E}"/>
              </a:ext>
            </a:extLst>
          </p:cNvPr>
          <p:cNvSpPr>
            <a:spLocks noGrp="1"/>
          </p:cNvSpPr>
          <p:nvPr>
            <p:ph type="title"/>
          </p:nvPr>
        </p:nvSpPr>
        <p:spPr/>
        <p:txBody>
          <a:bodyPr>
            <a:normAutofit fontScale="90000"/>
          </a:bodyPr>
          <a:lstStyle/>
          <a:p>
            <a:r>
              <a:rPr lang="en-US" dirty="0">
                <a:latin typeface="Algerian" panose="04020705040A02060702" pitchFamily="82" charset="0"/>
              </a:rPr>
              <a:t>CYFD UPDATES</a:t>
            </a:r>
            <a:endParaRPr lang="ru-RU" dirty="0"/>
          </a:p>
        </p:txBody>
      </p:sp>
      <p:pic>
        <p:nvPicPr>
          <p:cNvPr id="8" name="Picture Placeholder 7" descr="Blue vintage car exterior">
            <a:extLst>
              <a:ext uri="{FF2B5EF4-FFF2-40B4-BE49-F238E27FC236}">
                <a16:creationId xmlns:a16="http://schemas.microsoft.com/office/drawing/2014/main" id="{388E01DB-C311-4183-AC6E-9A4AB1E6DAAE}"/>
              </a:ext>
            </a:extLst>
          </p:cNvPr>
          <p:cNvPicPr>
            <a:picLocks noGrp="1" noChangeAspect="1"/>
          </p:cNvPicPr>
          <p:nvPr>
            <p:ph type="pic" sz="quarter" idx="14"/>
          </p:nvPr>
        </p:nvPicPr>
        <p:blipFill rotWithShape="1">
          <a:blip r:embed="rId2"/>
          <a:srcRect t="14806" b="42540"/>
          <a:stretch/>
        </p:blipFill>
        <p:spPr>
          <a:xfrm>
            <a:off x="554182" y="2451314"/>
            <a:ext cx="11047815" cy="3465576"/>
          </a:xfrm>
        </p:spPr>
      </p:pic>
      <p:sp>
        <p:nvSpPr>
          <p:cNvPr id="4" name="Slide Number Placeholder 3">
            <a:extLst>
              <a:ext uri="{FF2B5EF4-FFF2-40B4-BE49-F238E27FC236}">
                <a16:creationId xmlns:a16="http://schemas.microsoft.com/office/drawing/2014/main" id="{5A7398AB-B4FB-44C4-A9EC-94DA908E8A9A}"/>
              </a:ext>
            </a:extLst>
          </p:cNvPr>
          <p:cNvSpPr>
            <a:spLocks noGrp="1"/>
          </p:cNvSpPr>
          <p:nvPr>
            <p:ph type="sldNum" sz="quarter" idx="12"/>
          </p:nvPr>
        </p:nvSpPr>
        <p:spPr/>
        <p:txBody>
          <a:bodyPr/>
          <a:lstStyle/>
          <a:p>
            <a:fld id="{D495E168-DA5E-4888-8D8A-92B118324C14}" type="slidenum">
              <a:rPr lang="ru-RU" smtClean="0"/>
              <a:pPr/>
              <a:t>3</a:t>
            </a:fld>
            <a:endParaRPr lang="ru-RU" dirty="0"/>
          </a:p>
        </p:txBody>
      </p:sp>
    </p:spTree>
    <p:extLst>
      <p:ext uri="{BB962C8B-B14F-4D97-AF65-F5344CB8AC3E}">
        <p14:creationId xmlns:p14="http://schemas.microsoft.com/office/powerpoint/2010/main" val="513514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6AC49-B785-4E0A-9283-239366FE4E4D}"/>
              </a:ext>
            </a:extLst>
          </p:cNvPr>
          <p:cNvSpPr>
            <a:spLocks noGrp="1"/>
          </p:cNvSpPr>
          <p:nvPr>
            <p:ph type="title"/>
          </p:nvPr>
        </p:nvSpPr>
        <p:spPr/>
        <p:txBody>
          <a:bodyPr>
            <a:normAutofit fontScale="90000"/>
          </a:bodyPr>
          <a:lstStyle/>
          <a:p>
            <a:r>
              <a:rPr lang="en-US" dirty="0">
                <a:latin typeface="Algerian" panose="04020705040A02060702" pitchFamily="82" charset="0"/>
              </a:rPr>
              <a:t>CYFD UPDATES</a:t>
            </a:r>
            <a:endParaRPr lang="ru-RU" dirty="0"/>
          </a:p>
        </p:txBody>
      </p:sp>
      <p:sp>
        <p:nvSpPr>
          <p:cNvPr id="5" name="Text Placeholder 4">
            <a:extLst>
              <a:ext uri="{FF2B5EF4-FFF2-40B4-BE49-F238E27FC236}">
                <a16:creationId xmlns:a16="http://schemas.microsoft.com/office/drawing/2014/main" id="{8A421151-99A0-4A84-9EF4-7DB305033C95}"/>
              </a:ext>
            </a:extLst>
          </p:cNvPr>
          <p:cNvSpPr>
            <a:spLocks noGrp="1"/>
          </p:cNvSpPr>
          <p:nvPr>
            <p:ph type="body" sz="quarter" idx="13"/>
          </p:nvPr>
        </p:nvSpPr>
        <p:spPr/>
        <p:txBody>
          <a:bodyPr>
            <a:normAutofit/>
          </a:bodyPr>
          <a:lstStyle/>
          <a:p>
            <a:endParaRPr lang="en-US" sz="3200" dirty="0"/>
          </a:p>
          <a:p>
            <a:r>
              <a:rPr lang="en-US" sz="3200" dirty="0"/>
              <a:t>New Cabinet Secretary</a:t>
            </a:r>
          </a:p>
          <a:p>
            <a:pPr lvl="1"/>
            <a:r>
              <a:rPr lang="en-US" sz="3200" dirty="0"/>
              <a:t>Brian Blalock</a:t>
            </a:r>
          </a:p>
          <a:p>
            <a:pPr marL="0" indent="0">
              <a:buNone/>
            </a:pPr>
            <a:endParaRPr lang="en-US" sz="3200" dirty="0"/>
          </a:p>
          <a:p>
            <a:r>
              <a:rPr lang="en-US" sz="3200" dirty="0"/>
              <a:t>New Deputy Cabinet Secretary</a:t>
            </a:r>
          </a:p>
          <a:p>
            <a:pPr lvl="1"/>
            <a:r>
              <a:rPr lang="en-US" sz="3200" dirty="0"/>
              <a:t>Terry L. Locke</a:t>
            </a:r>
            <a:endParaRPr lang="ru-RU" sz="3200" dirty="0"/>
          </a:p>
        </p:txBody>
      </p:sp>
      <p:sp>
        <p:nvSpPr>
          <p:cNvPr id="4" name="Slide Number Placeholder 3">
            <a:extLst>
              <a:ext uri="{FF2B5EF4-FFF2-40B4-BE49-F238E27FC236}">
                <a16:creationId xmlns:a16="http://schemas.microsoft.com/office/drawing/2014/main" id="{AC6ADABE-2B5E-4788-8D34-1D479C0C18D5}"/>
              </a:ext>
            </a:extLst>
          </p:cNvPr>
          <p:cNvSpPr>
            <a:spLocks noGrp="1"/>
          </p:cNvSpPr>
          <p:nvPr>
            <p:ph type="sldNum" sz="quarter" idx="12"/>
          </p:nvPr>
        </p:nvSpPr>
        <p:spPr/>
        <p:txBody>
          <a:bodyPr/>
          <a:lstStyle/>
          <a:p>
            <a:fld id="{D495E168-DA5E-4888-8D8A-92B118324C14}" type="slidenum">
              <a:rPr lang="ru-RU" smtClean="0"/>
              <a:pPr/>
              <a:t>4</a:t>
            </a:fld>
            <a:endParaRPr lang="ru-RU" dirty="0"/>
          </a:p>
        </p:txBody>
      </p:sp>
      <p:pic>
        <p:nvPicPr>
          <p:cNvPr id="6" name="Picture Placeholder 13" descr="Red Vintage Car Interior">
            <a:extLst>
              <a:ext uri="{FF2B5EF4-FFF2-40B4-BE49-F238E27FC236}">
                <a16:creationId xmlns:a16="http://schemas.microsoft.com/office/drawing/2014/main" id="{C7B85C57-0A86-46C6-9BDE-5742642022E2}"/>
              </a:ext>
            </a:extLst>
          </p:cNvPr>
          <p:cNvPicPr>
            <a:picLocks noChangeAspect="1"/>
          </p:cNvPicPr>
          <p:nvPr/>
        </p:nvPicPr>
        <p:blipFill rotWithShape="1">
          <a:blip r:embed="rId2"/>
          <a:srcRect t="21185" b="25233"/>
          <a:stretch/>
        </p:blipFill>
        <p:spPr>
          <a:xfrm>
            <a:off x="7162801" y="1949046"/>
            <a:ext cx="4460770" cy="3984960"/>
          </a:xfrm>
          <a:prstGeom prst="rect">
            <a:avLst/>
          </a:prstGeom>
        </p:spPr>
      </p:pic>
    </p:spTree>
    <p:extLst>
      <p:ext uri="{BB962C8B-B14F-4D97-AF65-F5344CB8AC3E}">
        <p14:creationId xmlns:p14="http://schemas.microsoft.com/office/powerpoint/2010/main" val="4195020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6AC49-B785-4E0A-9283-239366FE4E4D}"/>
              </a:ext>
            </a:extLst>
          </p:cNvPr>
          <p:cNvSpPr>
            <a:spLocks noGrp="1"/>
          </p:cNvSpPr>
          <p:nvPr>
            <p:ph type="title"/>
          </p:nvPr>
        </p:nvSpPr>
        <p:spPr/>
        <p:txBody>
          <a:bodyPr>
            <a:normAutofit fontScale="90000"/>
          </a:bodyPr>
          <a:lstStyle/>
          <a:p>
            <a:r>
              <a:rPr lang="en-US" dirty="0">
                <a:latin typeface="Algerian" panose="04020705040A02060702" pitchFamily="82" charset="0"/>
              </a:rPr>
              <a:t>CYFD UPDATES</a:t>
            </a:r>
            <a:endParaRPr lang="ru-RU" dirty="0"/>
          </a:p>
        </p:txBody>
      </p:sp>
      <p:sp>
        <p:nvSpPr>
          <p:cNvPr id="5" name="Text Placeholder 4">
            <a:extLst>
              <a:ext uri="{FF2B5EF4-FFF2-40B4-BE49-F238E27FC236}">
                <a16:creationId xmlns:a16="http://schemas.microsoft.com/office/drawing/2014/main" id="{8A421151-99A0-4A84-9EF4-7DB305033C95}"/>
              </a:ext>
            </a:extLst>
          </p:cNvPr>
          <p:cNvSpPr>
            <a:spLocks noGrp="1"/>
          </p:cNvSpPr>
          <p:nvPr>
            <p:ph type="body" sz="quarter" idx="13"/>
          </p:nvPr>
        </p:nvSpPr>
        <p:spPr>
          <a:xfrm>
            <a:off x="568036" y="1874838"/>
            <a:ext cx="5417128" cy="4420457"/>
          </a:xfrm>
        </p:spPr>
        <p:txBody>
          <a:bodyPr>
            <a:normAutofit lnSpcReduction="10000"/>
          </a:bodyPr>
          <a:lstStyle/>
          <a:p>
            <a:endParaRPr lang="en-US" sz="3200" dirty="0"/>
          </a:p>
          <a:p>
            <a:pPr marL="0" indent="0">
              <a:buNone/>
            </a:pPr>
            <a:r>
              <a:rPr lang="en-US" sz="2800" dirty="0"/>
              <a:t>Governor signs into law SB 22 </a:t>
            </a:r>
          </a:p>
          <a:p>
            <a:pPr marL="0" indent="0">
              <a:buNone/>
            </a:pPr>
            <a:r>
              <a:rPr lang="en-US" sz="2800" dirty="0"/>
              <a:t> </a:t>
            </a:r>
          </a:p>
          <a:p>
            <a:pPr marL="0" indent="0">
              <a:buNone/>
            </a:pPr>
            <a:r>
              <a:rPr lang="en-US" sz="2800" dirty="0"/>
              <a:t>“Early Childhood Education &amp; Care Department” </a:t>
            </a:r>
          </a:p>
          <a:p>
            <a:pPr marL="0" indent="0">
              <a:buNone/>
            </a:pPr>
            <a:endParaRPr lang="en-US" sz="2800" dirty="0"/>
          </a:p>
          <a:p>
            <a:pPr marL="0" indent="0">
              <a:buNone/>
            </a:pPr>
            <a:r>
              <a:rPr lang="en-US" sz="2800" dirty="0"/>
              <a:t>Early childhood: Intervention, </a:t>
            </a:r>
          </a:p>
          <a:p>
            <a:pPr marL="0" indent="0">
              <a:buNone/>
            </a:pPr>
            <a:r>
              <a:rPr lang="en-US" sz="2800" dirty="0"/>
              <a:t>care, education and workforce</a:t>
            </a:r>
          </a:p>
          <a:p>
            <a:pPr marL="0" indent="0">
              <a:buNone/>
            </a:pPr>
            <a:r>
              <a:rPr lang="en-US" sz="2800" dirty="0"/>
              <a:t>system.</a:t>
            </a:r>
          </a:p>
        </p:txBody>
      </p:sp>
      <p:sp>
        <p:nvSpPr>
          <p:cNvPr id="4" name="Slide Number Placeholder 3">
            <a:extLst>
              <a:ext uri="{FF2B5EF4-FFF2-40B4-BE49-F238E27FC236}">
                <a16:creationId xmlns:a16="http://schemas.microsoft.com/office/drawing/2014/main" id="{AC6ADABE-2B5E-4788-8D34-1D479C0C18D5}"/>
              </a:ext>
            </a:extLst>
          </p:cNvPr>
          <p:cNvSpPr>
            <a:spLocks noGrp="1"/>
          </p:cNvSpPr>
          <p:nvPr>
            <p:ph type="sldNum" sz="quarter" idx="12"/>
          </p:nvPr>
        </p:nvSpPr>
        <p:spPr/>
        <p:txBody>
          <a:bodyPr/>
          <a:lstStyle/>
          <a:p>
            <a:fld id="{D495E168-DA5E-4888-8D8A-92B118324C14}" type="slidenum">
              <a:rPr lang="ru-RU" smtClean="0"/>
              <a:pPr/>
              <a:t>5</a:t>
            </a:fld>
            <a:endParaRPr lang="ru-RU" dirty="0"/>
          </a:p>
        </p:txBody>
      </p:sp>
      <p:pic>
        <p:nvPicPr>
          <p:cNvPr id="6" name="Picture Placeholder 13" descr="Red Vintage Car Interior">
            <a:extLst>
              <a:ext uri="{FF2B5EF4-FFF2-40B4-BE49-F238E27FC236}">
                <a16:creationId xmlns:a16="http://schemas.microsoft.com/office/drawing/2014/main" id="{C7B85C57-0A86-46C6-9BDE-5742642022E2}"/>
              </a:ext>
            </a:extLst>
          </p:cNvPr>
          <p:cNvPicPr>
            <a:picLocks noChangeAspect="1"/>
          </p:cNvPicPr>
          <p:nvPr/>
        </p:nvPicPr>
        <p:blipFill rotWithShape="1">
          <a:blip r:embed="rId2"/>
          <a:srcRect t="21185" b="25233"/>
          <a:stretch/>
        </p:blipFill>
        <p:spPr>
          <a:xfrm>
            <a:off x="7046088" y="2206209"/>
            <a:ext cx="4307712" cy="3848228"/>
          </a:xfrm>
          <a:prstGeom prst="rect">
            <a:avLst/>
          </a:prstGeom>
        </p:spPr>
      </p:pic>
    </p:spTree>
    <p:extLst>
      <p:ext uri="{BB962C8B-B14F-4D97-AF65-F5344CB8AC3E}">
        <p14:creationId xmlns:p14="http://schemas.microsoft.com/office/powerpoint/2010/main" val="3793342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6AC49-B785-4E0A-9283-239366FE4E4D}"/>
              </a:ext>
            </a:extLst>
          </p:cNvPr>
          <p:cNvSpPr>
            <a:spLocks noGrp="1"/>
          </p:cNvSpPr>
          <p:nvPr>
            <p:ph type="title"/>
          </p:nvPr>
        </p:nvSpPr>
        <p:spPr/>
        <p:txBody>
          <a:bodyPr>
            <a:normAutofit fontScale="90000"/>
          </a:bodyPr>
          <a:lstStyle/>
          <a:p>
            <a:r>
              <a:rPr lang="en-US" dirty="0">
                <a:latin typeface="Algerian" panose="04020705040A02060702" pitchFamily="82" charset="0"/>
              </a:rPr>
              <a:t>CYFD UPDATES</a:t>
            </a:r>
            <a:endParaRPr lang="ru-RU" dirty="0"/>
          </a:p>
        </p:txBody>
      </p:sp>
      <p:sp>
        <p:nvSpPr>
          <p:cNvPr id="5" name="Text Placeholder 4">
            <a:extLst>
              <a:ext uri="{FF2B5EF4-FFF2-40B4-BE49-F238E27FC236}">
                <a16:creationId xmlns:a16="http://schemas.microsoft.com/office/drawing/2014/main" id="{8A421151-99A0-4A84-9EF4-7DB305033C95}"/>
              </a:ext>
            </a:extLst>
          </p:cNvPr>
          <p:cNvSpPr>
            <a:spLocks noGrp="1"/>
          </p:cNvSpPr>
          <p:nvPr>
            <p:ph type="body" sz="quarter" idx="13"/>
          </p:nvPr>
        </p:nvSpPr>
        <p:spPr>
          <a:xfrm>
            <a:off x="568036" y="1874838"/>
            <a:ext cx="5417128" cy="4420457"/>
          </a:xfrm>
        </p:spPr>
        <p:txBody>
          <a:bodyPr>
            <a:normAutofit lnSpcReduction="10000"/>
          </a:bodyPr>
          <a:lstStyle/>
          <a:p>
            <a:pPr marL="0" indent="0">
              <a:buNone/>
            </a:pPr>
            <a:r>
              <a:rPr lang="en-US" sz="2800" dirty="0"/>
              <a:t>By bringing together early childhood programs under one umbrella, we can enhance the coordination and alignment of our overall vision, efforts and resources, increasing program quality, access and equity across the state.</a:t>
            </a:r>
          </a:p>
          <a:p>
            <a:pPr marL="0" indent="0">
              <a:buNone/>
            </a:pPr>
            <a:endParaRPr lang="en-US" sz="2800" dirty="0"/>
          </a:p>
          <a:p>
            <a:r>
              <a:rPr lang="en-US" sz="2800" dirty="0"/>
              <a:t>Operational by approximately </a:t>
            </a:r>
          </a:p>
          <a:p>
            <a:r>
              <a:rPr lang="en-US" sz="2800" dirty="0"/>
              <a:t>July 1, 2020</a:t>
            </a:r>
          </a:p>
          <a:p>
            <a:endParaRPr lang="en-US" sz="3200" dirty="0"/>
          </a:p>
          <a:p>
            <a:pPr marL="0" indent="0">
              <a:buNone/>
            </a:pPr>
            <a:endParaRPr lang="en-US" sz="2800" dirty="0"/>
          </a:p>
        </p:txBody>
      </p:sp>
      <p:sp>
        <p:nvSpPr>
          <p:cNvPr id="4" name="Slide Number Placeholder 3">
            <a:extLst>
              <a:ext uri="{FF2B5EF4-FFF2-40B4-BE49-F238E27FC236}">
                <a16:creationId xmlns:a16="http://schemas.microsoft.com/office/drawing/2014/main" id="{AC6ADABE-2B5E-4788-8D34-1D479C0C18D5}"/>
              </a:ext>
            </a:extLst>
          </p:cNvPr>
          <p:cNvSpPr>
            <a:spLocks noGrp="1"/>
          </p:cNvSpPr>
          <p:nvPr>
            <p:ph type="sldNum" sz="quarter" idx="12"/>
          </p:nvPr>
        </p:nvSpPr>
        <p:spPr/>
        <p:txBody>
          <a:bodyPr/>
          <a:lstStyle/>
          <a:p>
            <a:fld id="{D495E168-DA5E-4888-8D8A-92B118324C14}" type="slidenum">
              <a:rPr lang="ru-RU" smtClean="0"/>
              <a:pPr/>
              <a:t>6</a:t>
            </a:fld>
            <a:endParaRPr lang="ru-RU" dirty="0"/>
          </a:p>
        </p:txBody>
      </p:sp>
      <p:pic>
        <p:nvPicPr>
          <p:cNvPr id="6" name="Picture Placeholder 13" descr="Red Vintage Car Interior">
            <a:extLst>
              <a:ext uri="{FF2B5EF4-FFF2-40B4-BE49-F238E27FC236}">
                <a16:creationId xmlns:a16="http://schemas.microsoft.com/office/drawing/2014/main" id="{C7B85C57-0A86-46C6-9BDE-5742642022E2}"/>
              </a:ext>
            </a:extLst>
          </p:cNvPr>
          <p:cNvPicPr>
            <a:picLocks noChangeAspect="1"/>
          </p:cNvPicPr>
          <p:nvPr/>
        </p:nvPicPr>
        <p:blipFill rotWithShape="1">
          <a:blip r:embed="rId2"/>
          <a:srcRect t="21185" b="25233"/>
          <a:stretch/>
        </p:blipFill>
        <p:spPr>
          <a:xfrm>
            <a:off x="6802581" y="2112461"/>
            <a:ext cx="4840979" cy="3945210"/>
          </a:xfrm>
          <a:prstGeom prst="rect">
            <a:avLst/>
          </a:prstGeom>
        </p:spPr>
      </p:pic>
    </p:spTree>
    <p:extLst>
      <p:ext uri="{BB962C8B-B14F-4D97-AF65-F5344CB8AC3E}">
        <p14:creationId xmlns:p14="http://schemas.microsoft.com/office/powerpoint/2010/main" val="231265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495E168-DA5E-4888-8D8A-92B118324C14}" type="slidenum">
              <a:rPr lang="ru-RU" smtClean="0"/>
              <a:pPr/>
              <a:t>7</a:t>
            </a:fld>
            <a:endParaRPr lang="ru-RU" dirty="0"/>
          </a:p>
        </p:txBody>
      </p:sp>
      <p:sp>
        <p:nvSpPr>
          <p:cNvPr id="3" name="Title 2"/>
          <p:cNvSpPr>
            <a:spLocks noGrp="1"/>
          </p:cNvSpPr>
          <p:nvPr>
            <p:ph type="title"/>
          </p:nvPr>
        </p:nvSpPr>
        <p:spPr/>
        <p:txBody>
          <a:bodyPr>
            <a:normAutofit fontScale="90000"/>
          </a:bodyPr>
          <a:lstStyle/>
          <a:p>
            <a:r>
              <a:rPr lang="en-US" dirty="0">
                <a:latin typeface="Algerian" panose="04020705040A02060702" pitchFamily="82" charset="0"/>
              </a:rPr>
              <a:t>CYFD UPDATES</a:t>
            </a:r>
            <a:endParaRPr lang="en-US" dirty="0"/>
          </a:p>
        </p:txBody>
      </p:sp>
      <p:sp>
        <p:nvSpPr>
          <p:cNvPr id="4" name="Footer Placeholder 3"/>
          <p:cNvSpPr>
            <a:spLocks noGrp="1"/>
          </p:cNvSpPr>
          <p:nvPr>
            <p:ph type="ftr" sz="quarter" idx="11"/>
          </p:nvPr>
        </p:nvSpPr>
        <p:spPr/>
        <p:txBody>
          <a:bodyPr/>
          <a:lstStyle/>
          <a:p>
            <a:r>
              <a:rPr lang="en-US"/>
              <a:t>ADD A FOOTER</a:t>
            </a:r>
            <a:endParaRPr lang="ru-RU" dirty="0"/>
          </a:p>
        </p:txBody>
      </p:sp>
      <p:sp>
        <p:nvSpPr>
          <p:cNvPr id="5" name="Text Placeholder 4"/>
          <p:cNvSpPr>
            <a:spLocks noGrp="1"/>
          </p:cNvSpPr>
          <p:nvPr>
            <p:ph type="body" sz="quarter" idx="13"/>
          </p:nvPr>
        </p:nvSpPr>
        <p:spPr>
          <a:xfrm>
            <a:off x="712655" y="1894631"/>
            <a:ext cx="10515600" cy="4487383"/>
          </a:xfrm>
        </p:spPr>
        <p:txBody>
          <a:bodyPr>
            <a:normAutofit fontScale="92500" lnSpcReduction="10000"/>
          </a:bodyPr>
          <a:lstStyle/>
          <a:p>
            <a:pPr algn="l"/>
            <a:r>
              <a:rPr lang="en-US" sz="2800" dirty="0"/>
              <a:t>PED – Pre-K</a:t>
            </a:r>
          </a:p>
          <a:p>
            <a:pPr algn="l"/>
            <a:r>
              <a:rPr lang="en-US" sz="2800" dirty="0"/>
              <a:t>HSD – Early behavioral Health</a:t>
            </a:r>
          </a:p>
          <a:p>
            <a:pPr algn="l"/>
            <a:r>
              <a:rPr lang="en-US" sz="2800" dirty="0"/>
              <a:t>CYFD – FNB, Licensing,  Child Care Subsidies </a:t>
            </a:r>
          </a:p>
          <a:p>
            <a:pPr algn="l"/>
            <a:r>
              <a:rPr lang="en-US" sz="2800" dirty="0"/>
              <a:t>DOH – 4 steps, visitation</a:t>
            </a:r>
          </a:p>
          <a:p>
            <a:pPr algn="l"/>
            <a:endParaRPr lang="en-US" sz="2800" dirty="0"/>
          </a:p>
          <a:p>
            <a:pPr algn="l"/>
            <a:r>
              <a:rPr lang="en-US" sz="2800" dirty="0"/>
              <a:t>Major changes upcoming:</a:t>
            </a:r>
          </a:p>
          <a:p>
            <a:pPr algn="l"/>
            <a:r>
              <a:rPr lang="en-US" sz="2800" dirty="0"/>
              <a:t>Revision to the NMAC</a:t>
            </a:r>
          </a:p>
          <a:p>
            <a:pPr algn="l"/>
            <a:r>
              <a:rPr lang="en-US" sz="2800" dirty="0"/>
              <a:t>Revision to USDA’s agreements</a:t>
            </a:r>
          </a:p>
          <a:p>
            <a:pPr algn="l"/>
            <a:r>
              <a:rPr lang="en-US" sz="2800" dirty="0"/>
              <a:t>Legislation changes</a:t>
            </a:r>
          </a:p>
          <a:p>
            <a:pPr algn="l"/>
            <a:r>
              <a:rPr lang="en-US" sz="2800" dirty="0"/>
              <a:t>Background checks, Licensing, Registration et</a:t>
            </a:r>
            <a:r>
              <a:rPr lang="en-US" dirty="0"/>
              <a:t>c.</a:t>
            </a:r>
          </a:p>
        </p:txBody>
      </p:sp>
      <p:pic>
        <p:nvPicPr>
          <p:cNvPr id="7" name="Picture Placeholder 13" descr="Red Vintage Car Interior">
            <a:extLst>
              <a:ext uri="{FF2B5EF4-FFF2-40B4-BE49-F238E27FC236}">
                <a16:creationId xmlns:a16="http://schemas.microsoft.com/office/drawing/2014/main" id="{C7B85C57-0A86-46C6-9BDE-5742642022E2}"/>
              </a:ext>
            </a:extLst>
          </p:cNvPr>
          <p:cNvPicPr>
            <a:picLocks noChangeAspect="1"/>
          </p:cNvPicPr>
          <p:nvPr/>
        </p:nvPicPr>
        <p:blipFill rotWithShape="1">
          <a:blip r:embed="rId2"/>
          <a:srcRect t="21185" b="25233"/>
          <a:stretch/>
        </p:blipFill>
        <p:spPr>
          <a:xfrm>
            <a:off x="7738971" y="2139198"/>
            <a:ext cx="3863026" cy="3633126"/>
          </a:xfrm>
          <a:prstGeom prst="rect">
            <a:avLst/>
          </a:prstGeom>
        </p:spPr>
      </p:pic>
    </p:spTree>
    <p:extLst>
      <p:ext uri="{BB962C8B-B14F-4D97-AF65-F5344CB8AC3E}">
        <p14:creationId xmlns:p14="http://schemas.microsoft.com/office/powerpoint/2010/main" val="2613056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9E6DE-5C41-4023-A6ED-24BA66E6767E}"/>
              </a:ext>
            </a:extLst>
          </p:cNvPr>
          <p:cNvSpPr>
            <a:spLocks noGrp="1"/>
          </p:cNvSpPr>
          <p:nvPr>
            <p:ph type="title"/>
          </p:nvPr>
        </p:nvSpPr>
        <p:spPr/>
        <p:txBody>
          <a:bodyPr>
            <a:normAutofit fontScale="90000"/>
          </a:bodyPr>
          <a:lstStyle/>
          <a:p>
            <a:r>
              <a:rPr lang="en-US" dirty="0">
                <a:latin typeface="Algerian" panose="04020705040A02060702" pitchFamily="82" charset="0"/>
              </a:rPr>
              <a:t>FNB UPDATES</a:t>
            </a:r>
            <a:endParaRPr lang="ru-RU" dirty="0"/>
          </a:p>
        </p:txBody>
      </p:sp>
      <p:pic>
        <p:nvPicPr>
          <p:cNvPr id="8" name="Picture Placeholder 7" descr="Blue vintage car exterior">
            <a:extLst>
              <a:ext uri="{FF2B5EF4-FFF2-40B4-BE49-F238E27FC236}">
                <a16:creationId xmlns:a16="http://schemas.microsoft.com/office/drawing/2014/main" id="{388E01DB-C311-4183-AC6E-9A4AB1E6DAAE}"/>
              </a:ext>
            </a:extLst>
          </p:cNvPr>
          <p:cNvPicPr>
            <a:picLocks noGrp="1" noChangeAspect="1"/>
          </p:cNvPicPr>
          <p:nvPr>
            <p:ph type="pic" sz="quarter" idx="14"/>
          </p:nvPr>
        </p:nvPicPr>
        <p:blipFill rotWithShape="1">
          <a:blip r:embed="rId2"/>
          <a:srcRect t="14806" b="42540"/>
          <a:stretch/>
        </p:blipFill>
        <p:spPr>
          <a:xfrm>
            <a:off x="554182" y="2451314"/>
            <a:ext cx="11047815" cy="3465576"/>
          </a:xfrm>
        </p:spPr>
      </p:pic>
      <p:sp>
        <p:nvSpPr>
          <p:cNvPr id="4" name="Slide Number Placeholder 3">
            <a:extLst>
              <a:ext uri="{FF2B5EF4-FFF2-40B4-BE49-F238E27FC236}">
                <a16:creationId xmlns:a16="http://schemas.microsoft.com/office/drawing/2014/main" id="{5A7398AB-B4FB-44C4-A9EC-94DA908E8A9A}"/>
              </a:ext>
            </a:extLst>
          </p:cNvPr>
          <p:cNvSpPr>
            <a:spLocks noGrp="1"/>
          </p:cNvSpPr>
          <p:nvPr>
            <p:ph type="sldNum" sz="quarter" idx="12"/>
          </p:nvPr>
        </p:nvSpPr>
        <p:spPr/>
        <p:txBody>
          <a:bodyPr/>
          <a:lstStyle/>
          <a:p>
            <a:fld id="{D495E168-DA5E-4888-8D8A-92B118324C14}" type="slidenum">
              <a:rPr lang="ru-RU" smtClean="0"/>
              <a:pPr/>
              <a:t>8</a:t>
            </a:fld>
            <a:endParaRPr lang="ru-RU" dirty="0"/>
          </a:p>
        </p:txBody>
      </p:sp>
    </p:spTree>
    <p:extLst>
      <p:ext uri="{BB962C8B-B14F-4D97-AF65-F5344CB8AC3E}">
        <p14:creationId xmlns:p14="http://schemas.microsoft.com/office/powerpoint/2010/main" val="3541247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Red vintage car on concrete riad">
            <a:extLst>
              <a:ext uri="{FF2B5EF4-FFF2-40B4-BE49-F238E27FC236}">
                <a16:creationId xmlns:a16="http://schemas.microsoft.com/office/drawing/2014/main" id="{67A7E6CF-7813-4CFB-972B-ECF713EB181A}"/>
              </a:ext>
            </a:extLst>
          </p:cNvPr>
          <p:cNvPicPr>
            <a:picLocks noGrp="1" noChangeAspect="1"/>
          </p:cNvPicPr>
          <p:nvPr>
            <p:ph type="pic" sz="quarter" idx="15"/>
          </p:nvPr>
        </p:nvPicPr>
        <p:blipFill rotWithShape="1">
          <a:blip r:embed="rId2"/>
          <a:srcRect l="15113" r="39909"/>
          <a:stretch/>
        </p:blipFill>
        <p:spPr>
          <a:xfrm>
            <a:off x="911224" y="534176"/>
            <a:ext cx="4626864" cy="5739484"/>
          </a:xfrm>
        </p:spPr>
      </p:pic>
      <p:sp>
        <p:nvSpPr>
          <p:cNvPr id="2" name="Title 1">
            <a:extLst>
              <a:ext uri="{FF2B5EF4-FFF2-40B4-BE49-F238E27FC236}">
                <a16:creationId xmlns:a16="http://schemas.microsoft.com/office/drawing/2014/main" id="{007EA499-D02B-466B-8A94-12FBC4B86F25}"/>
              </a:ext>
            </a:extLst>
          </p:cNvPr>
          <p:cNvSpPr>
            <a:spLocks noGrp="1"/>
          </p:cNvSpPr>
          <p:nvPr>
            <p:ph type="title"/>
          </p:nvPr>
        </p:nvSpPr>
        <p:spPr>
          <a:xfrm>
            <a:off x="6273372" y="534176"/>
            <a:ext cx="4677461" cy="1325563"/>
          </a:xfrm>
        </p:spPr>
        <p:txBody>
          <a:bodyPr>
            <a:normAutofit fontScale="90000"/>
          </a:bodyPr>
          <a:lstStyle/>
          <a:p>
            <a:r>
              <a:rPr lang="en-US" dirty="0">
                <a:latin typeface="Algerian" panose="04020705040A02060702" pitchFamily="82" charset="0"/>
              </a:rPr>
              <a:t>FNB Updates</a:t>
            </a:r>
            <a:endParaRPr lang="ru-RU" dirty="0"/>
          </a:p>
        </p:txBody>
      </p:sp>
      <p:sp>
        <p:nvSpPr>
          <p:cNvPr id="5" name="Text Placeholder 4">
            <a:extLst>
              <a:ext uri="{FF2B5EF4-FFF2-40B4-BE49-F238E27FC236}">
                <a16:creationId xmlns:a16="http://schemas.microsoft.com/office/drawing/2014/main" id="{11B977CC-B026-4BFB-8EDC-0D8F699A2EA4}"/>
              </a:ext>
            </a:extLst>
          </p:cNvPr>
          <p:cNvSpPr>
            <a:spLocks noGrp="1"/>
          </p:cNvSpPr>
          <p:nvPr>
            <p:ph type="body" sz="quarter" idx="13"/>
          </p:nvPr>
        </p:nvSpPr>
        <p:spPr/>
        <p:txBody>
          <a:bodyPr>
            <a:noAutofit/>
          </a:bodyPr>
          <a:lstStyle/>
          <a:p>
            <a:r>
              <a:rPr lang="en-US" sz="2800" dirty="0"/>
              <a:t>Raegan Smetak –retired end of March</a:t>
            </a:r>
            <a:endParaRPr lang="ru-RU" sz="2800" dirty="0"/>
          </a:p>
        </p:txBody>
      </p:sp>
      <p:sp>
        <p:nvSpPr>
          <p:cNvPr id="6" name="Text Placeholder 5">
            <a:extLst>
              <a:ext uri="{FF2B5EF4-FFF2-40B4-BE49-F238E27FC236}">
                <a16:creationId xmlns:a16="http://schemas.microsoft.com/office/drawing/2014/main" id="{BE4DED09-2D42-4E84-BF9E-C79453D4148B}"/>
              </a:ext>
            </a:extLst>
          </p:cNvPr>
          <p:cNvSpPr>
            <a:spLocks noGrp="1"/>
          </p:cNvSpPr>
          <p:nvPr>
            <p:ph type="body" sz="quarter" idx="14"/>
          </p:nvPr>
        </p:nvSpPr>
        <p:spPr>
          <a:xfrm>
            <a:off x="6474599" y="3650385"/>
            <a:ext cx="4707842" cy="2588637"/>
          </a:xfrm>
        </p:spPr>
        <p:txBody>
          <a:bodyPr>
            <a:normAutofit/>
          </a:bodyPr>
          <a:lstStyle/>
          <a:p>
            <a:r>
              <a:rPr lang="en-US" sz="2800" dirty="0"/>
              <a:t>Loren Miller will take the leadership of the Bureau and assume responsibility and guide us thru this time without a Bureau Chief until the position </a:t>
            </a:r>
            <a:r>
              <a:rPr lang="en-US" sz="2800"/>
              <a:t>is filled.</a:t>
            </a:r>
            <a:endParaRPr lang="ru-RU" sz="2800" dirty="0"/>
          </a:p>
        </p:txBody>
      </p:sp>
      <p:sp>
        <p:nvSpPr>
          <p:cNvPr id="4" name="Slide Number Placeholder 3">
            <a:extLst>
              <a:ext uri="{FF2B5EF4-FFF2-40B4-BE49-F238E27FC236}">
                <a16:creationId xmlns:a16="http://schemas.microsoft.com/office/drawing/2014/main" id="{EA42F411-36F6-4988-8DA8-BA993F63BA8D}"/>
              </a:ext>
            </a:extLst>
          </p:cNvPr>
          <p:cNvSpPr>
            <a:spLocks noGrp="1"/>
          </p:cNvSpPr>
          <p:nvPr>
            <p:ph type="sldNum" sz="quarter" idx="12"/>
          </p:nvPr>
        </p:nvSpPr>
        <p:spPr/>
        <p:txBody>
          <a:bodyPr/>
          <a:lstStyle/>
          <a:p>
            <a:fld id="{D495E168-DA5E-4888-8D8A-92B118324C14}" type="slidenum">
              <a:rPr lang="ru-RU" smtClean="0"/>
              <a:pPr/>
              <a:t>9</a:t>
            </a:fld>
            <a:endParaRPr lang="ru-RU" dirty="0"/>
          </a:p>
        </p:txBody>
      </p:sp>
    </p:spTree>
    <p:extLst>
      <p:ext uri="{BB962C8B-B14F-4D97-AF65-F5344CB8AC3E}">
        <p14:creationId xmlns:p14="http://schemas.microsoft.com/office/powerpoint/2010/main" val="1763679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Red vintage car on concrete riad">
            <a:extLst>
              <a:ext uri="{FF2B5EF4-FFF2-40B4-BE49-F238E27FC236}">
                <a16:creationId xmlns:a16="http://schemas.microsoft.com/office/drawing/2014/main" id="{67A7E6CF-7813-4CFB-972B-ECF713EB181A}"/>
              </a:ext>
            </a:extLst>
          </p:cNvPr>
          <p:cNvPicPr>
            <a:picLocks noGrp="1" noChangeAspect="1"/>
          </p:cNvPicPr>
          <p:nvPr>
            <p:ph type="pic" sz="quarter" idx="15"/>
          </p:nvPr>
        </p:nvPicPr>
        <p:blipFill rotWithShape="1">
          <a:blip r:embed="rId2"/>
          <a:srcRect l="15113" r="39909"/>
          <a:stretch/>
        </p:blipFill>
        <p:spPr>
          <a:xfrm>
            <a:off x="911224" y="534176"/>
            <a:ext cx="4626864" cy="5739484"/>
          </a:xfrm>
        </p:spPr>
      </p:pic>
      <p:sp>
        <p:nvSpPr>
          <p:cNvPr id="2" name="Title 1">
            <a:extLst>
              <a:ext uri="{FF2B5EF4-FFF2-40B4-BE49-F238E27FC236}">
                <a16:creationId xmlns:a16="http://schemas.microsoft.com/office/drawing/2014/main" id="{007EA499-D02B-466B-8A94-12FBC4B86F25}"/>
              </a:ext>
            </a:extLst>
          </p:cNvPr>
          <p:cNvSpPr>
            <a:spLocks noGrp="1"/>
          </p:cNvSpPr>
          <p:nvPr>
            <p:ph type="title"/>
          </p:nvPr>
        </p:nvSpPr>
        <p:spPr>
          <a:xfrm>
            <a:off x="6273372" y="534176"/>
            <a:ext cx="4677461" cy="1325563"/>
          </a:xfrm>
        </p:spPr>
        <p:txBody>
          <a:bodyPr>
            <a:normAutofit fontScale="90000"/>
          </a:bodyPr>
          <a:lstStyle/>
          <a:p>
            <a:r>
              <a:rPr lang="en-US" dirty="0">
                <a:latin typeface="Algerian" panose="04020705040A02060702" pitchFamily="82" charset="0"/>
              </a:rPr>
              <a:t>FNB Updates</a:t>
            </a:r>
            <a:endParaRPr lang="ru-RU" dirty="0"/>
          </a:p>
        </p:txBody>
      </p:sp>
      <p:sp>
        <p:nvSpPr>
          <p:cNvPr id="6" name="Text Placeholder 5">
            <a:extLst>
              <a:ext uri="{FF2B5EF4-FFF2-40B4-BE49-F238E27FC236}">
                <a16:creationId xmlns:a16="http://schemas.microsoft.com/office/drawing/2014/main" id="{BE4DED09-2D42-4E84-BF9E-C79453D4148B}"/>
              </a:ext>
            </a:extLst>
          </p:cNvPr>
          <p:cNvSpPr>
            <a:spLocks noGrp="1"/>
          </p:cNvSpPr>
          <p:nvPr>
            <p:ph type="body" sz="quarter" idx="14"/>
          </p:nvPr>
        </p:nvSpPr>
        <p:spPr>
          <a:xfrm>
            <a:off x="6474599" y="3226115"/>
            <a:ext cx="4707842" cy="2588637"/>
          </a:xfrm>
        </p:spPr>
        <p:txBody>
          <a:bodyPr>
            <a:normAutofit/>
          </a:bodyPr>
          <a:lstStyle/>
          <a:p>
            <a:r>
              <a:rPr lang="en-US" sz="2800" dirty="0"/>
              <a:t>Daniel Chewiwi</a:t>
            </a:r>
          </a:p>
          <a:p>
            <a:endParaRPr lang="en-US" sz="2800" dirty="0"/>
          </a:p>
          <a:p>
            <a:r>
              <a:rPr lang="en-US" sz="2800" dirty="0"/>
              <a:t>Susana Rivera</a:t>
            </a:r>
          </a:p>
          <a:p>
            <a:endParaRPr lang="en-US" sz="2800" dirty="0"/>
          </a:p>
          <a:p>
            <a:r>
              <a:rPr lang="en-US" sz="2800" dirty="0"/>
              <a:t>Loretta Gonzales</a:t>
            </a:r>
            <a:endParaRPr lang="ru-RU" sz="2800" dirty="0"/>
          </a:p>
        </p:txBody>
      </p:sp>
      <p:sp>
        <p:nvSpPr>
          <p:cNvPr id="4" name="Slide Number Placeholder 3">
            <a:extLst>
              <a:ext uri="{FF2B5EF4-FFF2-40B4-BE49-F238E27FC236}">
                <a16:creationId xmlns:a16="http://schemas.microsoft.com/office/drawing/2014/main" id="{EA42F411-36F6-4988-8DA8-BA993F63BA8D}"/>
              </a:ext>
            </a:extLst>
          </p:cNvPr>
          <p:cNvSpPr>
            <a:spLocks noGrp="1"/>
          </p:cNvSpPr>
          <p:nvPr>
            <p:ph type="sldNum" sz="quarter" idx="12"/>
          </p:nvPr>
        </p:nvSpPr>
        <p:spPr/>
        <p:txBody>
          <a:bodyPr/>
          <a:lstStyle/>
          <a:p>
            <a:fld id="{D495E168-DA5E-4888-8D8A-92B118324C14}" type="slidenum">
              <a:rPr lang="ru-RU" smtClean="0"/>
              <a:pPr/>
              <a:t>10</a:t>
            </a:fld>
            <a:endParaRPr lang="ru-RU" dirty="0"/>
          </a:p>
        </p:txBody>
      </p:sp>
      <p:sp>
        <p:nvSpPr>
          <p:cNvPr id="7" name="Text Placeholder 6"/>
          <p:cNvSpPr>
            <a:spLocks noGrp="1"/>
          </p:cNvSpPr>
          <p:nvPr>
            <p:ph type="body" sz="quarter" idx="13"/>
          </p:nvPr>
        </p:nvSpPr>
        <p:spPr/>
        <p:txBody>
          <a:bodyPr>
            <a:normAutofit/>
          </a:bodyPr>
          <a:lstStyle/>
          <a:p>
            <a:r>
              <a:rPr lang="en-US" sz="2400" dirty="0"/>
              <a:t>New Staff this year: </a:t>
            </a:r>
          </a:p>
        </p:txBody>
      </p:sp>
    </p:spTree>
    <p:extLst>
      <p:ext uri="{BB962C8B-B14F-4D97-AF65-F5344CB8AC3E}">
        <p14:creationId xmlns:p14="http://schemas.microsoft.com/office/powerpoint/2010/main" val="1794414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Red vintage car on concrete riad">
            <a:extLst>
              <a:ext uri="{FF2B5EF4-FFF2-40B4-BE49-F238E27FC236}">
                <a16:creationId xmlns:a16="http://schemas.microsoft.com/office/drawing/2014/main" id="{67A7E6CF-7813-4CFB-972B-ECF713EB181A}"/>
              </a:ext>
            </a:extLst>
          </p:cNvPr>
          <p:cNvPicPr>
            <a:picLocks noGrp="1" noChangeAspect="1"/>
          </p:cNvPicPr>
          <p:nvPr>
            <p:ph type="pic" sz="quarter" idx="15"/>
          </p:nvPr>
        </p:nvPicPr>
        <p:blipFill rotWithShape="1">
          <a:blip r:embed="rId2"/>
          <a:srcRect l="15113" r="39909"/>
          <a:stretch/>
        </p:blipFill>
        <p:spPr>
          <a:xfrm>
            <a:off x="911224" y="534176"/>
            <a:ext cx="4626864" cy="5739484"/>
          </a:xfrm>
        </p:spPr>
      </p:pic>
      <p:sp>
        <p:nvSpPr>
          <p:cNvPr id="2" name="Title 1">
            <a:extLst>
              <a:ext uri="{FF2B5EF4-FFF2-40B4-BE49-F238E27FC236}">
                <a16:creationId xmlns:a16="http://schemas.microsoft.com/office/drawing/2014/main" id="{007EA499-D02B-466B-8A94-12FBC4B86F25}"/>
              </a:ext>
            </a:extLst>
          </p:cNvPr>
          <p:cNvSpPr>
            <a:spLocks noGrp="1"/>
          </p:cNvSpPr>
          <p:nvPr>
            <p:ph type="title"/>
          </p:nvPr>
        </p:nvSpPr>
        <p:spPr>
          <a:xfrm>
            <a:off x="6273372" y="534176"/>
            <a:ext cx="4677461" cy="1325563"/>
          </a:xfrm>
        </p:spPr>
        <p:txBody>
          <a:bodyPr>
            <a:normAutofit fontScale="90000"/>
          </a:bodyPr>
          <a:lstStyle/>
          <a:p>
            <a:r>
              <a:rPr lang="en-US" dirty="0">
                <a:latin typeface="Algerian" panose="04020705040A02060702" pitchFamily="82" charset="0"/>
              </a:rPr>
              <a:t>FNB Updates</a:t>
            </a:r>
            <a:endParaRPr lang="ru-RU" dirty="0"/>
          </a:p>
        </p:txBody>
      </p:sp>
      <p:sp>
        <p:nvSpPr>
          <p:cNvPr id="6" name="Text Placeholder 5">
            <a:extLst>
              <a:ext uri="{FF2B5EF4-FFF2-40B4-BE49-F238E27FC236}">
                <a16:creationId xmlns:a16="http://schemas.microsoft.com/office/drawing/2014/main" id="{BE4DED09-2D42-4E84-BF9E-C79453D4148B}"/>
              </a:ext>
            </a:extLst>
          </p:cNvPr>
          <p:cNvSpPr>
            <a:spLocks noGrp="1"/>
          </p:cNvSpPr>
          <p:nvPr>
            <p:ph type="body" sz="quarter" idx="14"/>
          </p:nvPr>
        </p:nvSpPr>
        <p:spPr>
          <a:xfrm>
            <a:off x="6370721" y="3151907"/>
            <a:ext cx="4707842" cy="3047545"/>
          </a:xfrm>
        </p:spPr>
        <p:txBody>
          <a:bodyPr>
            <a:normAutofit lnSpcReduction="10000"/>
          </a:bodyPr>
          <a:lstStyle/>
          <a:p>
            <a:r>
              <a:rPr lang="en-US" sz="2800" dirty="0"/>
              <a:t>Jennifer Nutt</a:t>
            </a:r>
          </a:p>
          <a:p>
            <a:endParaRPr lang="en-US" sz="2800" dirty="0"/>
          </a:p>
          <a:p>
            <a:r>
              <a:rPr lang="en-US" sz="2800" dirty="0"/>
              <a:t>Tanya Berry</a:t>
            </a:r>
          </a:p>
          <a:p>
            <a:endParaRPr lang="en-US" sz="2800" dirty="0"/>
          </a:p>
          <a:p>
            <a:r>
              <a:rPr lang="en-US" sz="2800" dirty="0"/>
              <a:t>Dorene Padilla</a:t>
            </a:r>
          </a:p>
          <a:p>
            <a:endParaRPr lang="en-US" sz="2800" dirty="0"/>
          </a:p>
          <a:p>
            <a:r>
              <a:rPr lang="en-US" sz="2800" dirty="0" err="1"/>
              <a:t>LaNelle</a:t>
            </a:r>
            <a:r>
              <a:rPr lang="en-US" sz="2800" dirty="0"/>
              <a:t> Haught</a:t>
            </a:r>
            <a:endParaRPr lang="ru-RU" sz="2800" dirty="0"/>
          </a:p>
        </p:txBody>
      </p:sp>
      <p:sp>
        <p:nvSpPr>
          <p:cNvPr id="4" name="Slide Number Placeholder 3">
            <a:extLst>
              <a:ext uri="{FF2B5EF4-FFF2-40B4-BE49-F238E27FC236}">
                <a16:creationId xmlns:a16="http://schemas.microsoft.com/office/drawing/2014/main" id="{EA42F411-36F6-4988-8DA8-BA993F63BA8D}"/>
              </a:ext>
            </a:extLst>
          </p:cNvPr>
          <p:cNvSpPr>
            <a:spLocks noGrp="1"/>
          </p:cNvSpPr>
          <p:nvPr>
            <p:ph type="sldNum" sz="quarter" idx="12"/>
          </p:nvPr>
        </p:nvSpPr>
        <p:spPr/>
        <p:txBody>
          <a:bodyPr/>
          <a:lstStyle/>
          <a:p>
            <a:fld id="{D495E168-DA5E-4888-8D8A-92B118324C14}" type="slidenum">
              <a:rPr lang="ru-RU" smtClean="0"/>
              <a:pPr/>
              <a:t>11</a:t>
            </a:fld>
            <a:endParaRPr lang="ru-RU" dirty="0"/>
          </a:p>
        </p:txBody>
      </p:sp>
      <p:sp>
        <p:nvSpPr>
          <p:cNvPr id="7" name="Text Placeholder 6"/>
          <p:cNvSpPr>
            <a:spLocks noGrp="1"/>
          </p:cNvSpPr>
          <p:nvPr>
            <p:ph type="body" sz="quarter" idx="13"/>
          </p:nvPr>
        </p:nvSpPr>
        <p:spPr/>
        <p:txBody>
          <a:bodyPr>
            <a:normAutofit/>
          </a:bodyPr>
          <a:lstStyle/>
          <a:p>
            <a:r>
              <a:rPr lang="en-US" sz="2400" dirty="0"/>
              <a:t>New Staff from last year: </a:t>
            </a:r>
          </a:p>
        </p:txBody>
      </p:sp>
    </p:spTree>
    <p:extLst>
      <p:ext uri="{BB962C8B-B14F-4D97-AF65-F5344CB8AC3E}">
        <p14:creationId xmlns:p14="http://schemas.microsoft.com/office/powerpoint/2010/main" val="2793069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Red vintage car on concrete riad">
            <a:extLst>
              <a:ext uri="{FF2B5EF4-FFF2-40B4-BE49-F238E27FC236}">
                <a16:creationId xmlns:a16="http://schemas.microsoft.com/office/drawing/2014/main" id="{67A7E6CF-7813-4CFB-972B-ECF713EB181A}"/>
              </a:ext>
            </a:extLst>
          </p:cNvPr>
          <p:cNvPicPr>
            <a:picLocks noGrp="1" noChangeAspect="1"/>
          </p:cNvPicPr>
          <p:nvPr>
            <p:ph type="pic" sz="quarter" idx="15"/>
          </p:nvPr>
        </p:nvPicPr>
        <p:blipFill rotWithShape="1">
          <a:blip r:embed="rId2"/>
          <a:srcRect l="15113" r="39909"/>
          <a:stretch/>
        </p:blipFill>
        <p:spPr>
          <a:xfrm>
            <a:off x="911224" y="534176"/>
            <a:ext cx="4626864" cy="5739484"/>
          </a:xfrm>
        </p:spPr>
      </p:pic>
      <p:sp>
        <p:nvSpPr>
          <p:cNvPr id="2" name="Title 1">
            <a:extLst>
              <a:ext uri="{FF2B5EF4-FFF2-40B4-BE49-F238E27FC236}">
                <a16:creationId xmlns:a16="http://schemas.microsoft.com/office/drawing/2014/main" id="{007EA499-D02B-466B-8A94-12FBC4B86F25}"/>
              </a:ext>
            </a:extLst>
          </p:cNvPr>
          <p:cNvSpPr>
            <a:spLocks noGrp="1"/>
          </p:cNvSpPr>
          <p:nvPr>
            <p:ph type="title"/>
          </p:nvPr>
        </p:nvSpPr>
        <p:spPr>
          <a:xfrm>
            <a:off x="6273372" y="534176"/>
            <a:ext cx="4677461" cy="1325563"/>
          </a:xfrm>
        </p:spPr>
        <p:txBody>
          <a:bodyPr>
            <a:normAutofit fontScale="90000"/>
          </a:bodyPr>
          <a:lstStyle/>
          <a:p>
            <a:r>
              <a:rPr lang="en-US" dirty="0">
                <a:latin typeface="Algerian" panose="04020705040A02060702" pitchFamily="82" charset="0"/>
              </a:rPr>
              <a:t>FNB Updates</a:t>
            </a:r>
            <a:endParaRPr lang="ru-RU" dirty="0"/>
          </a:p>
        </p:txBody>
      </p:sp>
      <p:sp>
        <p:nvSpPr>
          <p:cNvPr id="6" name="Text Placeholder 5">
            <a:extLst>
              <a:ext uri="{FF2B5EF4-FFF2-40B4-BE49-F238E27FC236}">
                <a16:creationId xmlns:a16="http://schemas.microsoft.com/office/drawing/2014/main" id="{BE4DED09-2D42-4E84-BF9E-C79453D4148B}"/>
              </a:ext>
            </a:extLst>
          </p:cNvPr>
          <p:cNvSpPr>
            <a:spLocks noGrp="1"/>
          </p:cNvSpPr>
          <p:nvPr>
            <p:ph type="body" sz="quarter" idx="14"/>
          </p:nvPr>
        </p:nvSpPr>
        <p:spPr>
          <a:xfrm>
            <a:off x="6474599" y="3455239"/>
            <a:ext cx="4707842" cy="3047545"/>
          </a:xfrm>
        </p:spPr>
        <p:txBody>
          <a:bodyPr>
            <a:normAutofit/>
          </a:bodyPr>
          <a:lstStyle/>
          <a:p>
            <a:r>
              <a:rPr lang="en-US" sz="2800" dirty="0"/>
              <a:t>Loren Miller</a:t>
            </a:r>
          </a:p>
          <a:p>
            <a:endParaRPr lang="en-US" sz="2800" dirty="0"/>
          </a:p>
          <a:p>
            <a:r>
              <a:rPr lang="en-US" sz="2800" dirty="0"/>
              <a:t>Jesus Aguilar</a:t>
            </a:r>
            <a:endParaRPr lang="ru-RU" sz="2800" dirty="0"/>
          </a:p>
        </p:txBody>
      </p:sp>
      <p:sp>
        <p:nvSpPr>
          <p:cNvPr id="4" name="Slide Number Placeholder 3">
            <a:extLst>
              <a:ext uri="{FF2B5EF4-FFF2-40B4-BE49-F238E27FC236}">
                <a16:creationId xmlns:a16="http://schemas.microsoft.com/office/drawing/2014/main" id="{EA42F411-36F6-4988-8DA8-BA993F63BA8D}"/>
              </a:ext>
            </a:extLst>
          </p:cNvPr>
          <p:cNvSpPr>
            <a:spLocks noGrp="1"/>
          </p:cNvSpPr>
          <p:nvPr>
            <p:ph type="sldNum" sz="quarter" idx="12"/>
          </p:nvPr>
        </p:nvSpPr>
        <p:spPr/>
        <p:txBody>
          <a:bodyPr/>
          <a:lstStyle/>
          <a:p>
            <a:fld id="{D495E168-DA5E-4888-8D8A-92B118324C14}" type="slidenum">
              <a:rPr lang="ru-RU" smtClean="0"/>
              <a:pPr/>
              <a:t>12</a:t>
            </a:fld>
            <a:endParaRPr lang="ru-RU" dirty="0"/>
          </a:p>
        </p:txBody>
      </p:sp>
      <p:sp>
        <p:nvSpPr>
          <p:cNvPr id="7" name="Text Placeholder 6"/>
          <p:cNvSpPr>
            <a:spLocks noGrp="1"/>
          </p:cNvSpPr>
          <p:nvPr>
            <p:ph type="body" sz="quarter" idx="13"/>
          </p:nvPr>
        </p:nvSpPr>
        <p:spPr/>
        <p:txBody>
          <a:bodyPr>
            <a:normAutofit/>
          </a:bodyPr>
          <a:lstStyle/>
          <a:p>
            <a:r>
              <a:rPr lang="en-US" sz="2400" dirty="0"/>
              <a:t>Oldies but Goodies: </a:t>
            </a:r>
          </a:p>
        </p:txBody>
      </p:sp>
    </p:spTree>
    <p:extLst>
      <p:ext uri="{BB962C8B-B14F-4D97-AF65-F5344CB8AC3E}">
        <p14:creationId xmlns:p14="http://schemas.microsoft.com/office/powerpoint/2010/main" val="502083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Red vintage car on concrete riad">
            <a:extLst>
              <a:ext uri="{FF2B5EF4-FFF2-40B4-BE49-F238E27FC236}">
                <a16:creationId xmlns:a16="http://schemas.microsoft.com/office/drawing/2014/main" id="{67A7E6CF-7813-4CFB-972B-ECF713EB181A}"/>
              </a:ext>
            </a:extLst>
          </p:cNvPr>
          <p:cNvPicPr>
            <a:picLocks noGrp="1" noChangeAspect="1"/>
          </p:cNvPicPr>
          <p:nvPr>
            <p:ph type="pic" sz="quarter" idx="15"/>
          </p:nvPr>
        </p:nvPicPr>
        <p:blipFill rotWithShape="1">
          <a:blip r:embed="rId2"/>
          <a:srcRect l="15113" r="39909"/>
          <a:stretch/>
        </p:blipFill>
        <p:spPr>
          <a:xfrm>
            <a:off x="911224" y="534176"/>
            <a:ext cx="4626864" cy="5739484"/>
          </a:xfrm>
        </p:spPr>
      </p:pic>
      <p:sp>
        <p:nvSpPr>
          <p:cNvPr id="2" name="Title 1">
            <a:extLst>
              <a:ext uri="{FF2B5EF4-FFF2-40B4-BE49-F238E27FC236}">
                <a16:creationId xmlns:a16="http://schemas.microsoft.com/office/drawing/2014/main" id="{007EA499-D02B-466B-8A94-12FBC4B86F25}"/>
              </a:ext>
            </a:extLst>
          </p:cNvPr>
          <p:cNvSpPr>
            <a:spLocks noGrp="1"/>
          </p:cNvSpPr>
          <p:nvPr>
            <p:ph type="title"/>
          </p:nvPr>
        </p:nvSpPr>
        <p:spPr>
          <a:xfrm>
            <a:off x="6273372" y="534176"/>
            <a:ext cx="4677461" cy="1325563"/>
          </a:xfrm>
        </p:spPr>
        <p:txBody>
          <a:bodyPr>
            <a:normAutofit fontScale="90000"/>
          </a:bodyPr>
          <a:lstStyle/>
          <a:p>
            <a:r>
              <a:rPr lang="en-US" dirty="0">
                <a:latin typeface="Algerian" panose="04020705040A02060702" pitchFamily="82" charset="0"/>
              </a:rPr>
              <a:t>FNB Updates</a:t>
            </a:r>
            <a:endParaRPr lang="ru-RU" dirty="0"/>
          </a:p>
        </p:txBody>
      </p:sp>
      <p:sp>
        <p:nvSpPr>
          <p:cNvPr id="6" name="Text Placeholder 5">
            <a:extLst>
              <a:ext uri="{FF2B5EF4-FFF2-40B4-BE49-F238E27FC236}">
                <a16:creationId xmlns:a16="http://schemas.microsoft.com/office/drawing/2014/main" id="{BE4DED09-2D42-4E84-BF9E-C79453D4148B}"/>
              </a:ext>
            </a:extLst>
          </p:cNvPr>
          <p:cNvSpPr>
            <a:spLocks noGrp="1"/>
          </p:cNvSpPr>
          <p:nvPr>
            <p:ph type="body" sz="quarter" idx="14"/>
          </p:nvPr>
        </p:nvSpPr>
        <p:spPr>
          <a:xfrm>
            <a:off x="6474599" y="3455239"/>
            <a:ext cx="4707842" cy="3047545"/>
          </a:xfrm>
        </p:spPr>
        <p:txBody>
          <a:bodyPr>
            <a:normAutofit/>
          </a:bodyPr>
          <a:lstStyle/>
          <a:p>
            <a:pPr marL="0" indent="0">
              <a:buNone/>
            </a:pPr>
            <a:r>
              <a:rPr lang="en-US" sz="2800" dirty="0"/>
              <a:t>Has been updated and improved, new navigation to Family Nutrition Bureau library of documents.</a:t>
            </a:r>
            <a:endParaRPr lang="ru-RU" sz="2800" dirty="0"/>
          </a:p>
        </p:txBody>
      </p:sp>
      <p:sp>
        <p:nvSpPr>
          <p:cNvPr id="4" name="Slide Number Placeholder 3">
            <a:extLst>
              <a:ext uri="{FF2B5EF4-FFF2-40B4-BE49-F238E27FC236}">
                <a16:creationId xmlns:a16="http://schemas.microsoft.com/office/drawing/2014/main" id="{EA42F411-36F6-4988-8DA8-BA993F63BA8D}"/>
              </a:ext>
            </a:extLst>
          </p:cNvPr>
          <p:cNvSpPr>
            <a:spLocks noGrp="1"/>
          </p:cNvSpPr>
          <p:nvPr>
            <p:ph type="sldNum" sz="quarter" idx="12"/>
          </p:nvPr>
        </p:nvSpPr>
        <p:spPr/>
        <p:txBody>
          <a:bodyPr/>
          <a:lstStyle/>
          <a:p>
            <a:fld id="{D495E168-DA5E-4888-8D8A-92B118324C14}" type="slidenum">
              <a:rPr lang="ru-RU" smtClean="0"/>
              <a:pPr/>
              <a:t>13</a:t>
            </a:fld>
            <a:endParaRPr lang="ru-RU" dirty="0"/>
          </a:p>
        </p:txBody>
      </p:sp>
      <p:sp>
        <p:nvSpPr>
          <p:cNvPr id="5" name="Text Placeholder 4"/>
          <p:cNvSpPr>
            <a:spLocks noGrp="1"/>
          </p:cNvSpPr>
          <p:nvPr>
            <p:ph type="body" sz="quarter" idx="13"/>
          </p:nvPr>
        </p:nvSpPr>
        <p:spPr/>
        <p:txBody>
          <a:bodyPr>
            <a:normAutofit/>
          </a:bodyPr>
          <a:lstStyle/>
          <a:p>
            <a:r>
              <a:rPr lang="en-US" sz="3200" dirty="0"/>
              <a:t>Nmkids.org website</a:t>
            </a:r>
          </a:p>
        </p:txBody>
      </p:sp>
      <p:pic>
        <p:nvPicPr>
          <p:cNvPr id="9" name="Picture 8">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80175" y="5416912"/>
            <a:ext cx="942686" cy="479209"/>
          </a:xfrm>
          <a:prstGeom prst="rect">
            <a:avLst/>
          </a:prstGeom>
        </p:spPr>
      </p:pic>
    </p:spTree>
    <p:extLst>
      <p:ext uri="{BB962C8B-B14F-4D97-AF65-F5344CB8AC3E}">
        <p14:creationId xmlns:p14="http://schemas.microsoft.com/office/powerpoint/2010/main" val="4112031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Red vintage car on concrete riad">
            <a:extLst>
              <a:ext uri="{FF2B5EF4-FFF2-40B4-BE49-F238E27FC236}">
                <a16:creationId xmlns:a16="http://schemas.microsoft.com/office/drawing/2014/main" id="{67A7E6CF-7813-4CFB-972B-ECF713EB181A}"/>
              </a:ext>
            </a:extLst>
          </p:cNvPr>
          <p:cNvPicPr>
            <a:picLocks noGrp="1" noChangeAspect="1"/>
          </p:cNvPicPr>
          <p:nvPr>
            <p:ph type="pic" sz="quarter" idx="15"/>
          </p:nvPr>
        </p:nvPicPr>
        <p:blipFill rotWithShape="1">
          <a:blip r:embed="rId2"/>
          <a:srcRect l="15113" r="39909"/>
          <a:stretch/>
        </p:blipFill>
        <p:spPr>
          <a:xfrm>
            <a:off x="911224" y="534176"/>
            <a:ext cx="4626864" cy="5739484"/>
          </a:xfrm>
        </p:spPr>
      </p:pic>
      <p:sp>
        <p:nvSpPr>
          <p:cNvPr id="2" name="Title 1">
            <a:extLst>
              <a:ext uri="{FF2B5EF4-FFF2-40B4-BE49-F238E27FC236}">
                <a16:creationId xmlns:a16="http://schemas.microsoft.com/office/drawing/2014/main" id="{007EA499-D02B-466B-8A94-12FBC4B86F25}"/>
              </a:ext>
            </a:extLst>
          </p:cNvPr>
          <p:cNvSpPr>
            <a:spLocks noGrp="1"/>
          </p:cNvSpPr>
          <p:nvPr>
            <p:ph type="title"/>
          </p:nvPr>
        </p:nvSpPr>
        <p:spPr>
          <a:xfrm>
            <a:off x="6273372" y="534176"/>
            <a:ext cx="4677461" cy="1325563"/>
          </a:xfrm>
        </p:spPr>
        <p:txBody>
          <a:bodyPr>
            <a:normAutofit fontScale="90000"/>
          </a:bodyPr>
          <a:lstStyle/>
          <a:p>
            <a:r>
              <a:rPr lang="en-US" dirty="0">
                <a:latin typeface="Algerian" panose="04020705040A02060702" pitchFamily="82" charset="0"/>
              </a:rPr>
              <a:t>FNB Updates</a:t>
            </a:r>
            <a:endParaRPr lang="ru-RU" dirty="0"/>
          </a:p>
        </p:txBody>
      </p:sp>
      <p:sp>
        <p:nvSpPr>
          <p:cNvPr id="6" name="Text Placeholder 5">
            <a:extLst>
              <a:ext uri="{FF2B5EF4-FFF2-40B4-BE49-F238E27FC236}">
                <a16:creationId xmlns:a16="http://schemas.microsoft.com/office/drawing/2014/main" id="{BE4DED09-2D42-4E84-BF9E-C79453D4148B}"/>
              </a:ext>
            </a:extLst>
          </p:cNvPr>
          <p:cNvSpPr>
            <a:spLocks noGrp="1"/>
          </p:cNvSpPr>
          <p:nvPr>
            <p:ph type="body" sz="quarter" idx="14"/>
          </p:nvPr>
        </p:nvSpPr>
        <p:spPr>
          <a:xfrm>
            <a:off x="6568940" y="3023978"/>
            <a:ext cx="4707842" cy="3047545"/>
          </a:xfrm>
        </p:spPr>
        <p:txBody>
          <a:bodyPr>
            <a:normAutofit/>
          </a:bodyPr>
          <a:lstStyle/>
          <a:p>
            <a:pPr marL="0" indent="0">
              <a:buNone/>
            </a:pPr>
            <a:r>
              <a:rPr lang="en-US" sz="2800" dirty="0"/>
              <a:t>On-going process, IT continues to work with any and all changes required.  </a:t>
            </a:r>
          </a:p>
          <a:p>
            <a:pPr marL="0" indent="0">
              <a:buNone/>
            </a:pPr>
            <a:endParaRPr lang="en-US" sz="2800" dirty="0"/>
          </a:p>
          <a:p>
            <a:pPr marL="0" indent="0">
              <a:buNone/>
            </a:pPr>
            <a:r>
              <a:rPr lang="en-US" sz="2800" dirty="0"/>
              <a:t>EPICS will remain as the main system once the new dept. is up and going.</a:t>
            </a:r>
            <a:endParaRPr lang="ru-RU" sz="2800" dirty="0"/>
          </a:p>
        </p:txBody>
      </p:sp>
      <p:sp>
        <p:nvSpPr>
          <p:cNvPr id="4" name="Slide Number Placeholder 3">
            <a:extLst>
              <a:ext uri="{FF2B5EF4-FFF2-40B4-BE49-F238E27FC236}">
                <a16:creationId xmlns:a16="http://schemas.microsoft.com/office/drawing/2014/main" id="{EA42F411-36F6-4988-8DA8-BA993F63BA8D}"/>
              </a:ext>
            </a:extLst>
          </p:cNvPr>
          <p:cNvSpPr>
            <a:spLocks noGrp="1"/>
          </p:cNvSpPr>
          <p:nvPr>
            <p:ph type="sldNum" sz="quarter" idx="12"/>
          </p:nvPr>
        </p:nvSpPr>
        <p:spPr/>
        <p:txBody>
          <a:bodyPr/>
          <a:lstStyle/>
          <a:p>
            <a:fld id="{D495E168-DA5E-4888-8D8A-92B118324C14}" type="slidenum">
              <a:rPr lang="ru-RU" smtClean="0"/>
              <a:pPr/>
              <a:t>14</a:t>
            </a:fld>
            <a:endParaRPr lang="ru-RU" dirty="0"/>
          </a:p>
        </p:txBody>
      </p:sp>
      <p:sp>
        <p:nvSpPr>
          <p:cNvPr id="5" name="Text Placeholder 4"/>
          <p:cNvSpPr>
            <a:spLocks noGrp="1"/>
          </p:cNvSpPr>
          <p:nvPr>
            <p:ph type="body" sz="quarter" idx="13"/>
          </p:nvPr>
        </p:nvSpPr>
        <p:spPr/>
        <p:txBody>
          <a:bodyPr>
            <a:normAutofit/>
          </a:bodyPr>
          <a:lstStyle/>
          <a:p>
            <a:pPr algn="ctr"/>
            <a:r>
              <a:rPr lang="en-US" sz="3200" dirty="0"/>
              <a:t>EPICS</a:t>
            </a:r>
          </a:p>
        </p:txBody>
      </p:sp>
    </p:spTree>
    <p:extLst>
      <p:ext uri="{BB962C8B-B14F-4D97-AF65-F5344CB8AC3E}">
        <p14:creationId xmlns:p14="http://schemas.microsoft.com/office/powerpoint/2010/main" val="4252035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9E6DE-5C41-4023-A6ED-24BA66E6767E}"/>
              </a:ext>
            </a:extLst>
          </p:cNvPr>
          <p:cNvSpPr>
            <a:spLocks noGrp="1"/>
          </p:cNvSpPr>
          <p:nvPr>
            <p:ph type="title"/>
          </p:nvPr>
        </p:nvSpPr>
        <p:spPr/>
        <p:txBody>
          <a:bodyPr>
            <a:normAutofit fontScale="90000"/>
          </a:bodyPr>
          <a:lstStyle/>
          <a:p>
            <a:r>
              <a:rPr lang="en-US" dirty="0" err="1">
                <a:latin typeface="Algerian" panose="04020705040A02060702" pitchFamily="82" charset="0"/>
              </a:rPr>
              <a:t>Usda</a:t>
            </a:r>
            <a:r>
              <a:rPr lang="en-US" dirty="0">
                <a:latin typeface="Algerian" panose="04020705040A02060702" pitchFamily="82" charset="0"/>
              </a:rPr>
              <a:t> UPDATES</a:t>
            </a:r>
            <a:endParaRPr lang="ru-RU" dirty="0"/>
          </a:p>
        </p:txBody>
      </p:sp>
      <p:pic>
        <p:nvPicPr>
          <p:cNvPr id="8" name="Picture Placeholder 7" descr="Blue vintage car exterior">
            <a:extLst>
              <a:ext uri="{FF2B5EF4-FFF2-40B4-BE49-F238E27FC236}">
                <a16:creationId xmlns:a16="http://schemas.microsoft.com/office/drawing/2014/main" id="{388E01DB-C311-4183-AC6E-9A4AB1E6DAAE}"/>
              </a:ext>
            </a:extLst>
          </p:cNvPr>
          <p:cNvPicPr>
            <a:picLocks noGrp="1" noChangeAspect="1"/>
          </p:cNvPicPr>
          <p:nvPr>
            <p:ph type="pic" sz="quarter" idx="14"/>
          </p:nvPr>
        </p:nvPicPr>
        <p:blipFill rotWithShape="1">
          <a:blip r:embed="rId2"/>
          <a:srcRect t="14806" b="42540"/>
          <a:stretch/>
        </p:blipFill>
        <p:spPr>
          <a:xfrm>
            <a:off x="554182" y="2451314"/>
            <a:ext cx="11047815" cy="3465576"/>
          </a:xfrm>
        </p:spPr>
      </p:pic>
      <p:sp>
        <p:nvSpPr>
          <p:cNvPr id="4" name="Slide Number Placeholder 3">
            <a:extLst>
              <a:ext uri="{FF2B5EF4-FFF2-40B4-BE49-F238E27FC236}">
                <a16:creationId xmlns:a16="http://schemas.microsoft.com/office/drawing/2014/main" id="{5A7398AB-B4FB-44C4-A9EC-94DA908E8A9A}"/>
              </a:ext>
            </a:extLst>
          </p:cNvPr>
          <p:cNvSpPr>
            <a:spLocks noGrp="1"/>
          </p:cNvSpPr>
          <p:nvPr>
            <p:ph type="sldNum" sz="quarter" idx="12"/>
          </p:nvPr>
        </p:nvSpPr>
        <p:spPr/>
        <p:txBody>
          <a:bodyPr/>
          <a:lstStyle/>
          <a:p>
            <a:fld id="{D495E168-DA5E-4888-8D8A-92B118324C14}" type="slidenum">
              <a:rPr lang="ru-RU" smtClean="0"/>
              <a:pPr/>
              <a:t>15</a:t>
            </a:fld>
            <a:endParaRPr lang="ru-RU" dirty="0"/>
          </a:p>
        </p:txBody>
      </p:sp>
    </p:spTree>
    <p:extLst>
      <p:ext uri="{BB962C8B-B14F-4D97-AF65-F5344CB8AC3E}">
        <p14:creationId xmlns:p14="http://schemas.microsoft.com/office/powerpoint/2010/main" val="3352075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EA499-D02B-466B-8A94-12FBC4B86F25}"/>
              </a:ext>
            </a:extLst>
          </p:cNvPr>
          <p:cNvSpPr>
            <a:spLocks noGrp="1"/>
          </p:cNvSpPr>
          <p:nvPr>
            <p:ph type="title"/>
          </p:nvPr>
        </p:nvSpPr>
        <p:spPr>
          <a:xfrm>
            <a:off x="6273372" y="534176"/>
            <a:ext cx="5156628" cy="1325563"/>
          </a:xfrm>
        </p:spPr>
        <p:txBody>
          <a:bodyPr>
            <a:normAutofit fontScale="90000"/>
          </a:bodyPr>
          <a:lstStyle/>
          <a:p>
            <a:r>
              <a:rPr lang="en-US" dirty="0" err="1">
                <a:latin typeface="Algerian" panose="04020705040A02060702" pitchFamily="82" charset="0"/>
              </a:rPr>
              <a:t>usda</a:t>
            </a:r>
            <a:r>
              <a:rPr lang="en-US" dirty="0">
                <a:latin typeface="Algerian" panose="04020705040A02060702" pitchFamily="82" charset="0"/>
              </a:rPr>
              <a:t> Updates</a:t>
            </a:r>
            <a:endParaRPr lang="ru-RU" dirty="0"/>
          </a:p>
        </p:txBody>
      </p:sp>
      <p:sp>
        <p:nvSpPr>
          <p:cNvPr id="6" name="Text Placeholder 5">
            <a:extLst>
              <a:ext uri="{FF2B5EF4-FFF2-40B4-BE49-F238E27FC236}">
                <a16:creationId xmlns:a16="http://schemas.microsoft.com/office/drawing/2014/main" id="{BE4DED09-2D42-4E84-BF9E-C79453D4148B}"/>
              </a:ext>
            </a:extLst>
          </p:cNvPr>
          <p:cNvSpPr>
            <a:spLocks noGrp="1"/>
          </p:cNvSpPr>
          <p:nvPr>
            <p:ph type="body" sz="quarter" idx="14"/>
          </p:nvPr>
        </p:nvSpPr>
        <p:spPr>
          <a:xfrm>
            <a:off x="6370720" y="2542927"/>
            <a:ext cx="5059279" cy="3525364"/>
          </a:xfrm>
        </p:spPr>
        <p:txBody>
          <a:bodyPr>
            <a:normAutofit/>
          </a:bodyPr>
          <a:lstStyle/>
          <a:p>
            <a:pPr marL="0" indent="0">
              <a:buNone/>
            </a:pPr>
            <a:r>
              <a:rPr lang="en-US" sz="2800" dirty="0"/>
              <a:t>Re-organization of the South West Region in the near future</a:t>
            </a:r>
          </a:p>
          <a:p>
            <a:pPr marL="0" indent="0">
              <a:buNone/>
            </a:pPr>
            <a:endParaRPr lang="en-US" sz="2800" dirty="0"/>
          </a:p>
          <a:p>
            <a:pPr marL="0" indent="0">
              <a:buNone/>
            </a:pPr>
            <a:r>
              <a:rPr lang="en-US" sz="2800" dirty="0"/>
              <a:t>New states in the South West include:</a:t>
            </a:r>
          </a:p>
          <a:p>
            <a:r>
              <a:rPr lang="en-US" sz="2800" dirty="0"/>
              <a:t>Arizona</a:t>
            </a:r>
          </a:p>
          <a:p>
            <a:r>
              <a:rPr lang="en-US" sz="2800" dirty="0"/>
              <a:t>Utah</a:t>
            </a:r>
            <a:endParaRPr lang="ru-RU" sz="2800" dirty="0"/>
          </a:p>
        </p:txBody>
      </p:sp>
      <p:sp>
        <p:nvSpPr>
          <p:cNvPr id="4" name="Slide Number Placeholder 3">
            <a:extLst>
              <a:ext uri="{FF2B5EF4-FFF2-40B4-BE49-F238E27FC236}">
                <a16:creationId xmlns:a16="http://schemas.microsoft.com/office/drawing/2014/main" id="{EA42F411-36F6-4988-8DA8-BA993F63BA8D}"/>
              </a:ext>
            </a:extLst>
          </p:cNvPr>
          <p:cNvSpPr>
            <a:spLocks noGrp="1"/>
          </p:cNvSpPr>
          <p:nvPr>
            <p:ph type="sldNum" sz="quarter" idx="12"/>
          </p:nvPr>
        </p:nvSpPr>
        <p:spPr/>
        <p:txBody>
          <a:bodyPr/>
          <a:lstStyle/>
          <a:p>
            <a:fld id="{D495E168-DA5E-4888-8D8A-92B118324C14}" type="slidenum">
              <a:rPr lang="ru-RU" smtClean="0"/>
              <a:pPr/>
              <a:t>16</a:t>
            </a:fld>
            <a:endParaRPr lang="ru-RU" dirty="0"/>
          </a:p>
        </p:txBody>
      </p:sp>
      <p:pic>
        <p:nvPicPr>
          <p:cNvPr id="10" name="Picture Placeholder 9"/>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27490" r="27490"/>
          <a:stretch>
            <a:fillRect/>
          </a:stretch>
        </p:blipFill>
        <p:spPr>
          <a:xfrm>
            <a:off x="841952" y="683188"/>
            <a:ext cx="4626864" cy="5590472"/>
          </a:xfrm>
        </p:spPr>
      </p:pic>
    </p:spTree>
    <p:extLst>
      <p:ext uri="{BB962C8B-B14F-4D97-AF65-F5344CB8AC3E}">
        <p14:creationId xmlns:p14="http://schemas.microsoft.com/office/powerpoint/2010/main" val="4107835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EA499-D02B-466B-8A94-12FBC4B86F25}"/>
              </a:ext>
            </a:extLst>
          </p:cNvPr>
          <p:cNvSpPr>
            <a:spLocks noGrp="1"/>
          </p:cNvSpPr>
          <p:nvPr>
            <p:ph type="title"/>
          </p:nvPr>
        </p:nvSpPr>
        <p:spPr>
          <a:xfrm>
            <a:off x="6273372" y="534176"/>
            <a:ext cx="5156628" cy="1325563"/>
          </a:xfrm>
        </p:spPr>
        <p:txBody>
          <a:bodyPr>
            <a:normAutofit fontScale="90000"/>
          </a:bodyPr>
          <a:lstStyle/>
          <a:p>
            <a:r>
              <a:rPr lang="en-US" dirty="0" err="1">
                <a:latin typeface="Algerian" panose="04020705040A02060702" pitchFamily="82" charset="0"/>
              </a:rPr>
              <a:t>usda</a:t>
            </a:r>
            <a:r>
              <a:rPr lang="en-US" dirty="0">
                <a:latin typeface="Algerian" panose="04020705040A02060702" pitchFamily="82" charset="0"/>
              </a:rPr>
              <a:t> Updates</a:t>
            </a:r>
            <a:endParaRPr lang="ru-RU" dirty="0"/>
          </a:p>
        </p:txBody>
      </p:sp>
      <p:sp>
        <p:nvSpPr>
          <p:cNvPr id="6" name="Text Placeholder 5">
            <a:extLst>
              <a:ext uri="{FF2B5EF4-FFF2-40B4-BE49-F238E27FC236}">
                <a16:creationId xmlns:a16="http://schemas.microsoft.com/office/drawing/2014/main" id="{BE4DED09-2D42-4E84-BF9E-C79453D4148B}"/>
              </a:ext>
            </a:extLst>
          </p:cNvPr>
          <p:cNvSpPr>
            <a:spLocks noGrp="1"/>
          </p:cNvSpPr>
          <p:nvPr>
            <p:ph type="body" sz="quarter" idx="14"/>
          </p:nvPr>
        </p:nvSpPr>
        <p:spPr>
          <a:xfrm>
            <a:off x="6370720" y="2542927"/>
            <a:ext cx="5059279" cy="3047545"/>
          </a:xfrm>
        </p:spPr>
        <p:txBody>
          <a:bodyPr>
            <a:normAutofit/>
          </a:bodyPr>
          <a:lstStyle/>
          <a:p>
            <a:pPr marL="0" indent="0">
              <a:buNone/>
            </a:pPr>
            <a:r>
              <a:rPr lang="en-US" sz="2800" dirty="0"/>
              <a:t>Your financial books must be open to FNB (state agency) if you are going to continue participation in the CACFP.</a:t>
            </a:r>
          </a:p>
          <a:p>
            <a:pPr marL="0" indent="0">
              <a:buNone/>
            </a:pPr>
            <a:endParaRPr lang="en-US" sz="2800" dirty="0"/>
          </a:p>
          <a:p>
            <a:pPr marL="0" indent="0">
              <a:buNone/>
            </a:pPr>
            <a:r>
              <a:rPr lang="en-US" sz="2800" dirty="0"/>
              <a:t>Financial Viability &amp; Integrity is a big issue with USDA.</a:t>
            </a:r>
            <a:endParaRPr lang="ru-RU" sz="2800" dirty="0"/>
          </a:p>
        </p:txBody>
      </p:sp>
      <p:sp>
        <p:nvSpPr>
          <p:cNvPr id="4" name="Slide Number Placeholder 3">
            <a:extLst>
              <a:ext uri="{FF2B5EF4-FFF2-40B4-BE49-F238E27FC236}">
                <a16:creationId xmlns:a16="http://schemas.microsoft.com/office/drawing/2014/main" id="{EA42F411-36F6-4988-8DA8-BA993F63BA8D}"/>
              </a:ext>
            </a:extLst>
          </p:cNvPr>
          <p:cNvSpPr>
            <a:spLocks noGrp="1"/>
          </p:cNvSpPr>
          <p:nvPr>
            <p:ph type="sldNum" sz="quarter" idx="12"/>
          </p:nvPr>
        </p:nvSpPr>
        <p:spPr/>
        <p:txBody>
          <a:bodyPr/>
          <a:lstStyle/>
          <a:p>
            <a:fld id="{D495E168-DA5E-4888-8D8A-92B118324C14}" type="slidenum">
              <a:rPr lang="ru-RU" smtClean="0"/>
              <a:pPr/>
              <a:t>17</a:t>
            </a:fld>
            <a:endParaRPr lang="ru-RU" dirty="0"/>
          </a:p>
        </p:txBody>
      </p:sp>
      <p:pic>
        <p:nvPicPr>
          <p:cNvPr id="10" name="Picture Placeholder 9"/>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27490" r="27490"/>
          <a:stretch>
            <a:fillRect/>
          </a:stretch>
        </p:blipFill>
        <p:spPr>
          <a:xfrm>
            <a:off x="841952" y="683188"/>
            <a:ext cx="4626864" cy="5590472"/>
          </a:xfrm>
        </p:spPr>
      </p:pic>
    </p:spTree>
    <p:extLst>
      <p:ext uri="{BB962C8B-B14F-4D97-AF65-F5344CB8AC3E}">
        <p14:creationId xmlns:p14="http://schemas.microsoft.com/office/powerpoint/2010/main" val="982598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EA499-D02B-466B-8A94-12FBC4B86F25}"/>
              </a:ext>
            </a:extLst>
          </p:cNvPr>
          <p:cNvSpPr>
            <a:spLocks noGrp="1"/>
          </p:cNvSpPr>
          <p:nvPr>
            <p:ph type="title"/>
          </p:nvPr>
        </p:nvSpPr>
        <p:spPr>
          <a:xfrm>
            <a:off x="6273372" y="534176"/>
            <a:ext cx="5156628" cy="1325563"/>
          </a:xfrm>
        </p:spPr>
        <p:txBody>
          <a:bodyPr>
            <a:normAutofit fontScale="90000"/>
          </a:bodyPr>
          <a:lstStyle/>
          <a:p>
            <a:r>
              <a:rPr lang="en-US" dirty="0" err="1">
                <a:latin typeface="Algerian" panose="04020705040A02060702" pitchFamily="82" charset="0"/>
              </a:rPr>
              <a:t>usda</a:t>
            </a:r>
            <a:r>
              <a:rPr lang="en-US" dirty="0">
                <a:latin typeface="Algerian" panose="04020705040A02060702" pitchFamily="82" charset="0"/>
              </a:rPr>
              <a:t> Updates</a:t>
            </a:r>
            <a:endParaRPr lang="ru-RU" dirty="0"/>
          </a:p>
        </p:txBody>
      </p:sp>
      <p:sp>
        <p:nvSpPr>
          <p:cNvPr id="6" name="Text Placeholder 5">
            <a:extLst>
              <a:ext uri="{FF2B5EF4-FFF2-40B4-BE49-F238E27FC236}">
                <a16:creationId xmlns:a16="http://schemas.microsoft.com/office/drawing/2014/main" id="{BE4DED09-2D42-4E84-BF9E-C79453D4148B}"/>
              </a:ext>
            </a:extLst>
          </p:cNvPr>
          <p:cNvSpPr>
            <a:spLocks noGrp="1"/>
          </p:cNvSpPr>
          <p:nvPr>
            <p:ph type="body" sz="quarter" idx="14"/>
          </p:nvPr>
        </p:nvSpPr>
        <p:spPr>
          <a:xfrm>
            <a:off x="5721927" y="2542927"/>
            <a:ext cx="6276109" cy="3483800"/>
          </a:xfrm>
        </p:spPr>
        <p:txBody>
          <a:bodyPr>
            <a:normAutofit/>
          </a:bodyPr>
          <a:lstStyle/>
          <a:p>
            <a:pPr marL="0" indent="0">
              <a:buNone/>
            </a:pPr>
            <a:r>
              <a:rPr lang="en-US" sz="2800" dirty="0"/>
              <a:t>Management Plan update due this year (renewal applications).</a:t>
            </a:r>
          </a:p>
          <a:p>
            <a:pPr marL="0" indent="0">
              <a:buNone/>
            </a:pPr>
            <a:endParaRPr lang="en-US" sz="2800" dirty="0"/>
          </a:p>
          <a:p>
            <a:pPr marL="0" indent="0">
              <a:buNone/>
            </a:pPr>
            <a:r>
              <a:rPr lang="en-US" sz="2800" dirty="0"/>
              <a:t>The following “8” Financial &amp; Administrative policies &amp; procedures are due this year.</a:t>
            </a:r>
          </a:p>
          <a:p>
            <a:pPr marL="0" indent="0">
              <a:buNone/>
            </a:pPr>
            <a:endParaRPr lang="en-US" sz="2800" dirty="0"/>
          </a:p>
          <a:p>
            <a:pPr marL="0" indent="0">
              <a:buNone/>
            </a:pPr>
            <a:r>
              <a:rPr lang="en-US" sz="2800" dirty="0"/>
              <a:t>Last year for these P&amp;P updates.</a:t>
            </a:r>
          </a:p>
          <a:p>
            <a:pPr marL="0" indent="0">
              <a:buNone/>
            </a:pPr>
            <a:endParaRPr lang="en-US" sz="2800" dirty="0"/>
          </a:p>
          <a:p>
            <a:pPr marL="0" indent="0">
              <a:buNone/>
            </a:pPr>
            <a:endParaRPr lang="ru-RU" sz="2800" dirty="0"/>
          </a:p>
        </p:txBody>
      </p:sp>
      <p:sp>
        <p:nvSpPr>
          <p:cNvPr id="4" name="Slide Number Placeholder 3">
            <a:extLst>
              <a:ext uri="{FF2B5EF4-FFF2-40B4-BE49-F238E27FC236}">
                <a16:creationId xmlns:a16="http://schemas.microsoft.com/office/drawing/2014/main" id="{EA42F411-36F6-4988-8DA8-BA993F63BA8D}"/>
              </a:ext>
            </a:extLst>
          </p:cNvPr>
          <p:cNvSpPr>
            <a:spLocks noGrp="1"/>
          </p:cNvSpPr>
          <p:nvPr>
            <p:ph type="sldNum" sz="quarter" idx="12"/>
          </p:nvPr>
        </p:nvSpPr>
        <p:spPr/>
        <p:txBody>
          <a:bodyPr/>
          <a:lstStyle/>
          <a:p>
            <a:fld id="{D495E168-DA5E-4888-8D8A-92B118324C14}" type="slidenum">
              <a:rPr lang="ru-RU" smtClean="0"/>
              <a:pPr/>
              <a:t>18</a:t>
            </a:fld>
            <a:endParaRPr lang="ru-RU" dirty="0"/>
          </a:p>
        </p:txBody>
      </p:sp>
      <p:pic>
        <p:nvPicPr>
          <p:cNvPr id="10" name="Picture Placeholder 9"/>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27490" r="27490"/>
          <a:stretch>
            <a:fillRect/>
          </a:stretch>
        </p:blipFill>
        <p:spPr>
          <a:xfrm>
            <a:off x="841952" y="683188"/>
            <a:ext cx="4626864" cy="5590472"/>
          </a:xfrm>
        </p:spPr>
      </p:pic>
    </p:spTree>
    <p:extLst>
      <p:ext uri="{BB962C8B-B14F-4D97-AF65-F5344CB8AC3E}">
        <p14:creationId xmlns:p14="http://schemas.microsoft.com/office/powerpoint/2010/main" val="4006892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EA499-D02B-466B-8A94-12FBC4B86F25}"/>
              </a:ext>
            </a:extLst>
          </p:cNvPr>
          <p:cNvSpPr>
            <a:spLocks noGrp="1"/>
          </p:cNvSpPr>
          <p:nvPr>
            <p:ph type="title"/>
          </p:nvPr>
        </p:nvSpPr>
        <p:spPr>
          <a:xfrm>
            <a:off x="6273372" y="534176"/>
            <a:ext cx="5156628" cy="1325563"/>
          </a:xfrm>
        </p:spPr>
        <p:txBody>
          <a:bodyPr>
            <a:normAutofit fontScale="90000"/>
          </a:bodyPr>
          <a:lstStyle/>
          <a:p>
            <a:r>
              <a:rPr lang="en-US" dirty="0" err="1">
                <a:latin typeface="Algerian" panose="04020705040A02060702" pitchFamily="82" charset="0"/>
              </a:rPr>
              <a:t>usda</a:t>
            </a:r>
            <a:r>
              <a:rPr lang="en-US" dirty="0">
                <a:latin typeface="Algerian" panose="04020705040A02060702" pitchFamily="82" charset="0"/>
              </a:rPr>
              <a:t> Updates</a:t>
            </a:r>
            <a:endParaRPr lang="ru-RU" dirty="0"/>
          </a:p>
        </p:txBody>
      </p:sp>
      <p:sp>
        <p:nvSpPr>
          <p:cNvPr id="6" name="Text Placeholder 5">
            <a:extLst>
              <a:ext uri="{FF2B5EF4-FFF2-40B4-BE49-F238E27FC236}">
                <a16:creationId xmlns:a16="http://schemas.microsoft.com/office/drawing/2014/main" id="{BE4DED09-2D42-4E84-BF9E-C79453D4148B}"/>
              </a:ext>
            </a:extLst>
          </p:cNvPr>
          <p:cNvSpPr>
            <a:spLocks noGrp="1"/>
          </p:cNvSpPr>
          <p:nvPr>
            <p:ph type="body" sz="quarter" idx="14"/>
          </p:nvPr>
        </p:nvSpPr>
        <p:spPr>
          <a:xfrm>
            <a:off x="6273372" y="2440857"/>
            <a:ext cx="5059279" cy="4197928"/>
          </a:xfrm>
        </p:spPr>
        <p:txBody>
          <a:bodyPr>
            <a:normAutofit/>
          </a:bodyPr>
          <a:lstStyle/>
          <a:p>
            <a:pPr marL="514350" indent="-514350">
              <a:buAutoNum type="arabicPeriod"/>
            </a:pPr>
            <a:r>
              <a:rPr lang="en-US" sz="2800" dirty="0"/>
              <a:t>Cash management </a:t>
            </a:r>
          </a:p>
          <a:p>
            <a:pPr marL="514350" indent="-514350">
              <a:buAutoNum type="arabicPeriod"/>
            </a:pPr>
            <a:r>
              <a:rPr lang="en-US" sz="2800" dirty="0"/>
              <a:t>Banking – including account access, reconciliations &amp; voided checks</a:t>
            </a:r>
          </a:p>
          <a:p>
            <a:pPr marL="514350" indent="-514350">
              <a:buAutoNum type="arabicPeriod"/>
            </a:pPr>
            <a:r>
              <a:rPr lang="en-US" sz="2800" dirty="0"/>
              <a:t>Budget development – approval &amp; tracking systems in place</a:t>
            </a:r>
          </a:p>
          <a:p>
            <a:pPr marL="514350" indent="-514350">
              <a:buAutoNum type="arabicPeriod"/>
            </a:pPr>
            <a:r>
              <a:rPr lang="en-US" sz="2800" dirty="0"/>
              <a:t>Claim submission</a:t>
            </a:r>
            <a:endParaRPr lang="ru-RU" sz="2800" dirty="0"/>
          </a:p>
        </p:txBody>
      </p:sp>
      <p:sp>
        <p:nvSpPr>
          <p:cNvPr id="4" name="Slide Number Placeholder 3">
            <a:extLst>
              <a:ext uri="{FF2B5EF4-FFF2-40B4-BE49-F238E27FC236}">
                <a16:creationId xmlns:a16="http://schemas.microsoft.com/office/drawing/2014/main" id="{EA42F411-36F6-4988-8DA8-BA993F63BA8D}"/>
              </a:ext>
            </a:extLst>
          </p:cNvPr>
          <p:cNvSpPr>
            <a:spLocks noGrp="1"/>
          </p:cNvSpPr>
          <p:nvPr>
            <p:ph type="sldNum" sz="quarter" idx="12"/>
          </p:nvPr>
        </p:nvSpPr>
        <p:spPr/>
        <p:txBody>
          <a:bodyPr/>
          <a:lstStyle/>
          <a:p>
            <a:fld id="{D495E168-DA5E-4888-8D8A-92B118324C14}" type="slidenum">
              <a:rPr lang="ru-RU" smtClean="0"/>
              <a:pPr/>
              <a:t>19</a:t>
            </a:fld>
            <a:endParaRPr lang="ru-RU" dirty="0"/>
          </a:p>
        </p:txBody>
      </p:sp>
      <p:pic>
        <p:nvPicPr>
          <p:cNvPr id="10" name="Picture Placeholder 9"/>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27490" r="27490"/>
          <a:stretch>
            <a:fillRect/>
          </a:stretch>
        </p:blipFill>
        <p:spPr>
          <a:xfrm>
            <a:off x="841952" y="683188"/>
            <a:ext cx="4626864" cy="5590472"/>
          </a:xfrm>
        </p:spPr>
      </p:pic>
    </p:spTree>
    <p:extLst>
      <p:ext uri="{BB962C8B-B14F-4D97-AF65-F5344CB8AC3E}">
        <p14:creationId xmlns:p14="http://schemas.microsoft.com/office/powerpoint/2010/main" val="11407547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EA499-D02B-466B-8A94-12FBC4B86F25}"/>
              </a:ext>
            </a:extLst>
          </p:cNvPr>
          <p:cNvSpPr>
            <a:spLocks noGrp="1"/>
          </p:cNvSpPr>
          <p:nvPr>
            <p:ph type="title"/>
          </p:nvPr>
        </p:nvSpPr>
        <p:spPr>
          <a:xfrm>
            <a:off x="6273372" y="534176"/>
            <a:ext cx="5156628" cy="1325563"/>
          </a:xfrm>
        </p:spPr>
        <p:txBody>
          <a:bodyPr>
            <a:normAutofit fontScale="90000"/>
          </a:bodyPr>
          <a:lstStyle/>
          <a:p>
            <a:r>
              <a:rPr lang="en-US" dirty="0" err="1">
                <a:latin typeface="Algerian" panose="04020705040A02060702" pitchFamily="82" charset="0"/>
              </a:rPr>
              <a:t>usda</a:t>
            </a:r>
            <a:r>
              <a:rPr lang="en-US" dirty="0">
                <a:latin typeface="Algerian" panose="04020705040A02060702" pitchFamily="82" charset="0"/>
              </a:rPr>
              <a:t> Updates</a:t>
            </a:r>
            <a:endParaRPr lang="ru-RU" dirty="0"/>
          </a:p>
        </p:txBody>
      </p:sp>
      <p:sp>
        <p:nvSpPr>
          <p:cNvPr id="6" name="Text Placeholder 5">
            <a:extLst>
              <a:ext uri="{FF2B5EF4-FFF2-40B4-BE49-F238E27FC236}">
                <a16:creationId xmlns:a16="http://schemas.microsoft.com/office/drawing/2014/main" id="{BE4DED09-2D42-4E84-BF9E-C79453D4148B}"/>
              </a:ext>
            </a:extLst>
          </p:cNvPr>
          <p:cNvSpPr>
            <a:spLocks noGrp="1"/>
          </p:cNvSpPr>
          <p:nvPr>
            <p:ph type="body" sz="quarter" idx="14"/>
          </p:nvPr>
        </p:nvSpPr>
        <p:spPr>
          <a:xfrm>
            <a:off x="6370720" y="2542927"/>
            <a:ext cx="5059279" cy="3047545"/>
          </a:xfrm>
        </p:spPr>
        <p:txBody>
          <a:bodyPr>
            <a:normAutofit lnSpcReduction="10000"/>
          </a:bodyPr>
          <a:lstStyle/>
          <a:p>
            <a:pPr marL="0" indent="0">
              <a:buNone/>
            </a:pPr>
            <a:r>
              <a:rPr lang="en-US" sz="2800" dirty="0">
                <a:solidFill>
                  <a:schemeClr val="bg2"/>
                </a:solidFill>
              </a:rPr>
              <a:t>5.</a:t>
            </a:r>
            <a:r>
              <a:rPr lang="en-US" sz="2800" dirty="0"/>
              <a:t>  Separation of Duties</a:t>
            </a:r>
          </a:p>
          <a:p>
            <a:pPr marL="0" indent="0">
              <a:buNone/>
            </a:pPr>
            <a:endParaRPr lang="en-US" sz="2800" dirty="0"/>
          </a:p>
          <a:p>
            <a:pPr marL="0" indent="0">
              <a:buNone/>
            </a:pPr>
            <a:r>
              <a:rPr lang="en-US" sz="2800" dirty="0">
                <a:solidFill>
                  <a:schemeClr val="bg2"/>
                </a:solidFill>
              </a:rPr>
              <a:t>6.</a:t>
            </a:r>
            <a:r>
              <a:rPr lang="en-US" sz="2800" dirty="0"/>
              <a:t>  Donations</a:t>
            </a:r>
          </a:p>
          <a:p>
            <a:pPr marL="0" indent="0">
              <a:buNone/>
            </a:pPr>
            <a:endParaRPr lang="en-US" sz="2800" dirty="0"/>
          </a:p>
          <a:p>
            <a:pPr marL="0" indent="0">
              <a:buNone/>
            </a:pPr>
            <a:r>
              <a:rPr lang="en-US" sz="2800" dirty="0">
                <a:solidFill>
                  <a:schemeClr val="bg2"/>
                </a:solidFill>
              </a:rPr>
              <a:t>7.</a:t>
            </a:r>
            <a:r>
              <a:rPr lang="en-US" sz="2800" dirty="0"/>
              <a:t>  Audits (Independent)</a:t>
            </a:r>
          </a:p>
          <a:p>
            <a:pPr marL="0" indent="0">
              <a:buNone/>
            </a:pPr>
            <a:endParaRPr lang="en-US" sz="2800" dirty="0"/>
          </a:p>
          <a:p>
            <a:pPr marL="0" indent="0">
              <a:buNone/>
            </a:pPr>
            <a:r>
              <a:rPr lang="en-US" sz="2800" dirty="0">
                <a:solidFill>
                  <a:schemeClr val="bg2"/>
                </a:solidFill>
              </a:rPr>
              <a:t>8.</a:t>
            </a:r>
            <a:r>
              <a:rPr lang="en-US" sz="2800" dirty="0"/>
              <a:t>  Employee Compensation</a:t>
            </a:r>
            <a:endParaRPr lang="ru-RU" sz="2800" dirty="0"/>
          </a:p>
        </p:txBody>
      </p:sp>
      <p:sp>
        <p:nvSpPr>
          <p:cNvPr id="4" name="Slide Number Placeholder 3">
            <a:extLst>
              <a:ext uri="{FF2B5EF4-FFF2-40B4-BE49-F238E27FC236}">
                <a16:creationId xmlns:a16="http://schemas.microsoft.com/office/drawing/2014/main" id="{EA42F411-36F6-4988-8DA8-BA993F63BA8D}"/>
              </a:ext>
            </a:extLst>
          </p:cNvPr>
          <p:cNvSpPr>
            <a:spLocks noGrp="1"/>
          </p:cNvSpPr>
          <p:nvPr>
            <p:ph type="sldNum" sz="quarter" idx="12"/>
          </p:nvPr>
        </p:nvSpPr>
        <p:spPr/>
        <p:txBody>
          <a:bodyPr/>
          <a:lstStyle/>
          <a:p>
            <a:fld id="{D495E168-DA5E-4888-8D8A-92B118324C14}" type="slidenum">
              <a:rPr lang="ru-RU" smtClean="0"/>
              <a:pPr/>
              <a:t>20</a:t>
            </a:fld>
            <a:endParaRPr lang="ru-RU" dirty="0"/>
          </a:p>
        </p:txBody>
      </p:sp>
      <p:pic>
        <p:nvPicPr>
          <p:cNvPr id="10" name="Picture Placeholder 9"/>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27490" r="27490"/>
          <a:stretch>
            <a:fillRect/>
          </a:stretch>
        </p:blipFill>
        <p:spPr>
          <a:xfrm>
            <a:off x="841952" y="683188"/>
            <a:ext cx="4626864" cy="5590472"/>
          </a:xfrm>
        </p:spPr>
      </p:pic>
    </p:spTree>
    <p:extLst>
      <p:ext uri="{BB962C8B-B14F-4D97-AF65-F5344CB8AC3E}">
        <p14:creationId xmlns:p14="http://schemas.microsoft.com/office/powerpoint/2010/main" val="13660555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EA499-D02B-466B-8A94-12FBC4B86F25}"/>
              </a:ext>
            </a:extLst>
          </p:cNvPr>
          <p:cNvSpPr>
            <a:spLocks noGrp="1"/>
          </p:cNvSpPr>
          <p:nvPr>
            <p:ph type="title"/>
          </p:nvPr>
        </p:nvSpPr>
        <p:spPr>
          <a:xfrm>
            <a:off x="6273372" y="534176"/>
            <a:ext cx="5156628" cy="1325563"/>
          </a:xfrm>
        </p:spPr>
        <p:txBody>
          <a:bodyPr>
            <a:normAutofit fontScale="90000"/>
          </a:bodyPr>
          <a:lstStyle/>
          <a:p>
            <a:r>
              <a:rPr lang="en-US" dirty="0" err="1">
                <a:latin typeface="Algerian" panose="04020705040A02060702" pitchFamily="82" charset="0"/>
              </a:rPr>
              <a:t>usda</a:t>
            </a:r>
            <a:r>
              <a:rPr lang="en-US" dirty="0">
                <a:latin typeface="Algerian" panose="04020705040A02060702" pitchFamily="82" charset="0"/>
              </a:rPr>
              <a:t> Updates</a:t>
            </a:r>
            <a:endParaRPr lang="ru-RU" dirty="0"/>
          </a:p>
        </p:txBody>
      </p:sp>
      <p:sp>
        <p:nvSpPr>
          <p:cNvPr id="6" name="Text Placeholder 5">
            <a:extLst>
              <a:ext uri="{FF2B5EF4-FFF2-40B4-BE49-F238E27FC236}">
                <a16:creationId xmlns:a16="http://schemas.microsoft.com/office/drawing/2014/main" id="{BE4DED09-2D42-4E84-BF9E-C79453D4148B}"/>
              </a:ext>
            </a:extLst>
          </p:cNvPr>
          <p:cNvSpPr>
            <a:spLocks noGrp="1"/>
          </p:cNvSpPr>
          <p:nvPr>
            <p:ph type="body" sz="quarter" idx="14"/>
          </p:nvPr>
        </p:nvSpPr>
        <p:spPr>
          <a:xfrm>
            <a:off x="6370720" y="2542927"/>
            <a:ext cx="5059279" cy="3047545"/>
          </a:xfrm>
        </p:spPr>
        <p:txBody>
          <a:bodyPr>
            <a:normAutofit/>
          </a:bodyPr>
          <a:lstStyle/>
          <a:p>
            <a:pPr marL="0" indent="0">
              <a:buNone/>
            </a:pPr>
            <a:r>
              <a:rPr lang="en-US" sz="2800" dirty="0"/>
              <a:t>New FY 20 “Income Eligibility Rates” effective July 1, 2019 have been published and printed by FNS.</a:t>
            </a:r>
          </a:p>
          <a:p>
            <a:pPr marL="0" indent="0">
              <a:buNone/>
            </a:pPr>
            <a:endParaRPr lang="en-US" sz="2800" dirty="0"/>
          </a:p>
          <a:p>
            <a:pPr marL="0" indent="0">
              <a:buNone/>
            </a:pPr>
            <a:r>
              <a:rPr lang="en-US" sz="2800" dirty="0"/>
              <a:t>Uploaded and available on the nmkids.org website.</a:t>
            </a:r>
            <a:endParaRPr lang="ru-RU" sz="2800" dirty="0"/>
          </a:p>
        </p:txBody>
      </p:sp>
      <p:sp>
        <p:nvSpPr>
          <p:cNvPr id="4" name="Slide Number Placeholder 3">
            <a:extLst>
              <a:ext uri="{FF2B5EF4-FFF2-40B4-BE49-F238E27FC236}">
                <a16:creationId xmlns:a16="http://schemas.microsoft.com/office/drawing/2014/main" id="{EA42F411-36F6-4988-8DA8-BA993F63BA8D}"/>
              </a:ext>
            </a:extLst>
          </p:cNvPr>
          <p:cNvSpPr>
            <a:spLocks noGrp="1"/>
          </p:cNvSpPr>
          <p:nvPr>
            <p:ph type="sldNum" sz="quarter" idx="12"/>
          </p:nvPr>
        </p:nvSpPr>
        <p:spPr/>
        <p:txBody>
          <a:bodyPr/>
          <a:lstStyle/>
          <a:p>
            <a:fld id="{D495E168-DA5E-4888-8D8A-92B118324C14}" type="slidenum">
              <a:rPr lang="ru-RU" smtClean="0"/>
              <a:pPr/>
              <a:t>21</a:t>
            </a:fld>
            <a:endParaRPr lang="ru-RU" dirty="0"/>
          </a:p>
        </p:txBody>
      </p:sp>
      <p:pic>
        <p:nvPicPr>
          <p:cNvPr id="10" name="Picture Placeholder 9"/>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27490" r="27490"/>
          <a:stretch>
            <a:fillRect/>
          </a:stretch>
        </p:blipFill>
        <p:spPr>
          <a:xfrm>
            <a:off x="841952" y="683188"/>
            <a:ext cx="4626864" cy="5590472"/>
          </a:xfrm>
        </p:spPr>
      </p:pic>
    </p:spTree>
    <p:extLst>
      <p:ext uri="{BB962C8B-B14F-4D97-AF65-F5344CB8AC3E}">
        <p14:creationId xmlns:p14="http://schemas.microsoft.com/office/powerpoint/2010/main" val="7776033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9E6DE-5C41-4023-A6ED-24BA66E6767E}"/>
              </a:ext>
            </a:extLst>
          </p:cNvPr>
          <p:cNvSpPr>
            <a:spLocks noGrp="1"/>
          </p:cNvSpPr>
          <p:nvPr>
            <p:ph type="title"/>
          </p:nvPr>
        </p:nvSpPr>
        <p:spPr/>
        <p:txBody>
          <a:bodyPr>
            <a:normAutofit fontScale="90000"/>
          </a:bodyPr>
          <a:lstStyle/>
          <a:p>
            <a:r>
              <a:rPr lang="en-US" dirty="0">
                <a:latin typeface="Algerian" panose="04020705040A02060702" pitchFamily="82" charset="0"/>
              </a:rPr>
              <a:t>CACFP UPDATES</a:t>
            </a:r>
            <a:endParaRPr lang="ru-RU" dirty="0"/>
          </a:p>
        </p:txBody>
      </p:sp>
      <p:pic>
        <p:nvPicPr>
          <p:cNvPr id="8" name="Picture Placeholder 7" descr="Blue vintage car exterior">
            <a:extLst>
              <a:ext uri="{FF2B5EF4-FFF2-40B4-BE49-F238E27FC236}">
                <a16:creationId xmlns:a16="http://schemas.microsoft.com/office/drawing/2014/main" id="{388E01DB-C311-4183-AC6E-9A4AB1E6DAAE}"/>
              </a:ext>
            </a:extLst>
          </p:cNvPr>
          <p:cNvPicPr>
            <a:picLocks noGrp="1" noChangeAspect="1"/>
          </p:cNvPicPr>
          <p:nvPr>
            <p:ph type="pic" sz="quarter" idx="14"/>
          </p:nvPr>
        </p:nvPicPr>
        <p:blipFill rotWithShape="1">
          <a:blip r:embed="rId2"/>
          <a:srcRect t="14806" b="42540"/>
          <a:stretch/>
        </p:blipFill>
        <p:spPr>
          <a:xfrm>
            <a:off x="572092" y="2270117"/>
            <a:ext cx="11047815" cy="3465576"/>
          </a:xfrm>
        </p:spPr>
      </p:pic>
      <p:sp>
        <p:nvSpPr>
          <p:cNvPr id="4" name="Slide Number Placeholder 3">
            <a:extLst>
              <a:ext uri="{FF2B5EF4-FFF2-40B4-BE49-F238E27FC236}">
                <a16:creationId xmlns:a16="http://schemas.microsoft.com/office/drawing/2014/main" id="{5A7398AB-B4FB-44C4-A9EC-94DA908E8A9A}"/>
              </a:ext>
            </a:extLst>
          </p:cNvPr>
          <p:cNvSpPr>
            <a:spLocks noGrp="1"/>
          </p:cNvSpPr>
          <p:nvPr>
            <p:ph type="sldNum" sz="quarter" idx="12"/>
          </p:nvPr>
        </p:nvSpPr>
        <p:spPr/>
        <p:txBody>
          <a:bodyPr/>
          <a:lstStyle/>
          <a:p>
            <a:fld id="{D495E168-DA5E-4888-8D8A-92B118324C14}" type="slidenum">
              <a:rPr lang="ru-RU" smtClean="0"/>
              <a:pPr/>
              <a:t>22</a:t>
            </a:fld>
            <a:endParaRPr lang="ru-RU" dirty="0"/>
          </a:p>
        </p:txBody>
      </p:sp>
    </p:spTree>
    <p:extLst>
      <p:ext uri="{BB962C8B-B14F-4D97-AF65-F5344CB8AC3E}">
        <p14:creationId xmlns:p14="http://schemas.microsoft.com/office/powerpoint/2010/main" val="3366366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6AC49-B785-4E0A-9283-239366FE4E4D}"/>
              </a:ext>
            </a:extLst>
          </p:cNvPr>
          <p:cNvSpPr>
            <a:spLocks noGrp="1"/>
          </p:cNvSpPr>
          <p:nvPr>
            <p:ph type="title"/>
          </p:nvPr>
        </p:nvSpPr>
        <p:spPr/>
        <p:txBody>
          <a:bodyPr>
            <a:normAutofit fontScale="90000"/>
          </a:bodyPr>
          <a:lstStyle/>
          <a:p>
            <a:r>
              <a:rPr lang="en-US" dirty="0">
                <a:latin typeface="Algerian" panose="04020705040A02060702" pitchFamily="82" charset="0"/>
              </a:rPr>
              <a:t>CACFP UPDATES</a:t>
            </a:r>
            <a:endParaRPr lang="ru-RU" dirty="0"/>
          </a:p>
        </p:txBody>
      </p:sp>
      <p:sp>
        <p:nvSpPr>
          <p:cNvPr id="5" name="Text Placeholder 4">
            <a:extLst>
              <a:ext uri="{FF2B5EF4-FFF2-40B4-BE49-F238E27FC236}">
                <a16:creationId xmlns:a16="http://schemas.microsoft.com/office/drawing/2014/main" id="{8A421151-99A0-4A84-9EF4-7DB305033C95}"/>
              </a:ext>
            </a:extLst>
          </p:cNvPr>
          <p:cNvSpPr>
            <a:spLocks noGrp="1"/>
          </p:cNvSpPr>
          <p:nvPr>
            <p:ph type="body" sz="quarter" idx="13"/>
          </p:nvPr>
        </p:nvSpPr>
        <p:spPr>
          <a:xfrm>
            <a:off x="568036" y="2250511"/>
            <a:ext cx="5802685" cy="4420457"/>
          </a:xfrm>
        </p:spPr>
        <p:txBody>
          <a:bodyPr>
            <a:normAutofit/>
          </a:bodyPr>
          <a:lstStyle/>
          <a:p>
            <a:pPr marL="0" indent="0">
              <a:buNone/>
            </a:pPr>
            <a:r>
              <a:rPr lang="en-US" sz="2800" dirty="0"/>
              <a:t>Turn-over and new contact information should be forwarded to FNB right away so we have the current contact information.</a:t>
            </a:r>
          </a:p>
          <a:p>
            <a:pPr marL="0" indent="0">
              <a:buNone/>
            </a:pPr>
            <a:endParaRPr lang="en-US" sz="2800" dirty="0"/>
          </a:p>
          <a:p>
            <a:pPr marL="0" indent="0">
              <a:buNone/>
            </a:pPr>
            <a:r>
              <a:rPr lang="en-US" sz="2800" dirty="0"/>
              <a:t>Claim submission- Certificate of Authority and EPICS new user request form.</a:t>
            </a:r>
          </a:p>
        </p:txBody>
      </p:sp>
      <p:sp>
        <p:nvSpPr>
          <p:cNvPr id="4" name="Slide Number Placeholder 3">
            <a:extLst>
              <a:ext uri="{FF2B5EF4-FFF2-40B4-BE49-F238E27FC236}">
                <a16:creationId xmlns:a16="http://schemas.microsoft.com/office/drawing/2014/main" id="{AC6ADABE-2B5E-4788-8D34-1D479C0C18D5}"/>
              </a:ext>
            </a:extLst>
          </p:cNvPr>
          <p:cNvSpPr>
            <a:spLocks noGrp="1"/>
          </p:cNvSpPr>
          <p:nvPr>
            <p:ph type="sldNum" sz="quarter" idx="12"/>
          </p:nvPr>
        </p:nvSpPr>
        <p:spPr/>
        <p:txBody>
          <a:bodyPr/>
          <a:lstStyle/>
          <a:p>
            <a:fld id="{D495E168-DA5E-4888-8D8A-92B118324C14}" type="slidenum">
              <a:rPr lang="ru-RU" smtClean="0"/>
              <a:pPr/>
              <a:t>23</a:t>
            </a:fld>
            <a:endParaRPr lang="ru-RU"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4873" y="1874838"/>
            <a:ext cx="4862945" cy="4207307"/>
          </a:xfrm>
          <a:prstGeom prst="rect">
            <a:avLst/>
          </a:prstGeom>
        </p:spPr>
      </p:pic>
    </p:spTree>
    <p:extLst>
      <p:ext uri="{BB962C8B-B14F-4D97-AF65-F5344CB8AC3E}">
        <p14:creationId xmlns:p14="http://schemas.microsoft.com/office/powerpoint/2010/main" val="494742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6AC49-B785-4E0A-9283-239366FE4E4D}"/>
              </a:ext>
            </a:extLst>
          </p:cNvPr>
          <p:cNvSpPr>
            <a:spLocks noGrp="1"/>
          </p:cNvSpPr>
          <p:nvPr>
            <p:ph type="title"/>
          </p:nvPr>
        </p:nvSpPr>
        <p:spPr/>
        <p:txBody>
          <a:bodyPr>
            <a:normAutofit fontScale="90000"/>
          </a:bodyPr>
          <a:lstStyle/>
          <a:p>
            <a:r>
              <a:rPr lang="en-US" dirty="0">
                <a:latin typeface="Algerian" panose="04020705040A02060702" pitchFamily="82" charset="0"/>
              </a:rPr>
              <a:t>CACFP UPDATES</a:t>
            </a:r>
            <a:endParaRPr lang="ru-RU" dirty="0"/>
          </a:p>
        </p:txBody>
      </p:sp>
      <p:sp>
        <p:nvSpPr>
          <p:cNvPr id="5" name="Text Placeholder 4">
            <a:extLst>
              <a:ext uri="{FF2B5EF4-FFF2-40B4-BE49-F238E27FC236}">
                <a16:creationId xmlns:a16="http://schemas.microsoft.com/office/drawing/2014/main" id="{8A421151-99A0-4A84-9EF4-7DB305033C95}"/>
              </a:ext>
            </a:extLst>
          </p:cNvPr>
          <p:cNvSpPr>
            <a:spLocks noGrp="1"/>
          </p:cNvSpPr>
          <p:nvPr>
            <p:ph type="body" sz="quarter" idx="13"/>
          </p:nvPr>
        </p:nvSpPr>
        <p:spPr>
          <a:xfrm>
            <a:off x="568036" y="2250511"/>
            <a:ext cx="5802685" cy="4420457"/>
          </a:xfrm>
        </p:spPr>
        <p:txBody>
          <a:bodyPr>
            <a:normAutofit/>
          </a:bodyPr>
          <a:lstStyle/>
          <a:p>
            <a:pPr marL="0" indent="0">
              <a:buNone/>
            </a:pPr>
            <a:r>
              <a:rPr lang="en-US" sz="2800" dirty="0"/>
              <a:t>The Wednesday before a payment run is the new “due” date for claims instead of each 10</a:t>
            </a:r>
            <a:r>
              <a:rPr lang="en-US" sz="2800" baseline="30000" dirty="0"/>
              <a:t>th</a:t>
            </a:r>
            <a:r>
              <a:rPr lang="en-US" sz="2800" dirty="0"/>
              <a:t> of the month.  </a:t>
            </a:r>
          </a:p>
          <a:p>
            <a:pPr marL="0" indent="0">
              <a:buNone/>
            </a:pPr>
            <a:endParaRPr lang="en-US" sz="2800" dirty="0"/>
          </a:p>
          <a:p>
            <a:pPr marL="0" indent="0">
              <a:buNone/>
            </a:pPr>
            <a:r>
              <a:rPr lang="en-US" sz="2800" dirty="0"/>
              <a:t>An updated Calendar is enclosed with your presentation packets</a:t>
            </a:r>
          </a:p>
        </p:txBody>
      </p:sp>
      <p:sp>
        <p:nvSpPr>
          <p:cNvPr id="4" name="Slide Number Placeholder 3">
            <a:extLst>
              <a:ext uri="{FF2B5EF4-FFF2-40B4-BE49-F238E27FC236}">
                <a16:creationId xmlns:a16="http://schemas.microsoft.com/office/drawing/2014/main" id="{AC6ADABE-2B5E-4788-8D34-1D479C0C18D5}"/>
              </a:ext>
            </a:extLst>
          </p:cNvPr>
          <p:cNvSpPr>
            <a:spLocks noGrp="1"/>
          </p:cNvSpPr>
          <p:nvPr>
            <p:ph type="sldNum" sz="quarter" idx="12"/>
          </p:nvPr>
        </p:nvSpPr>
        <p:spPr/>
        <p:txBody>
          <a:bodyPr/>
          <a:lstStyle/>
          <a:p>
            <a:fld id="{D495E168-DA5E-4888-8D8A-92B118324C14}" type="slidenum">
              <a:rPr lang="ru-RU" smtClean="0"/>
              <a:pPr/>
              <a:t>24</a:t>
            </a:fld>
            <a:endParaRPr lang="ru-RU"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4873" y="1874838"/>
            <a:ext cx="4862945" cy="4207307"/>
          </a:xfrm>
          <a:prstGeom prst="rect">
            <a:avLst/>
          </a:prstGeom>
        </p:spPr>
      </p:pic>
    </p:spTree>
    <p:extLst>
      <p:ext uri="{BB962C8B-B14F-4D97-AF65-F5344CB8AC3E}">
        <p14:creationId xmlns:p14="http://schemas.microsoft.com/office/powerpoint/2010/main" val="18505536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6AC49-B785-4E0A-9283-239366FE4E4D}"/>
              </a:ext>
            </a:extLst>
          </p:cNvPr>
          <p:cNvSpPr>
            <a:spLocks noGrp="1"/>
          </p:cNvSpPr>
          <p:nvPr>
            <p:ph type="title"/>
          </p:nvPr>
        </p:nvSpPr>
        <p:spPr/>
        <p:txBody>
          <a:bodyPr>
            <a:normAutofit fontScale="90000"/>
          </a:bodyPr>
          <a:lstStyle/>
          <a:p>
            <a:r>
              <a:rPr lang="en-US" dirty="0">
                <a:latin typeface="Algerian" panose="04020705040A02060702" pitchFamily="82" charset="0"/>
              </a:rPr>
              <a:t>CACFP UPDATES</a:t>
            </a:r>
            <a:endParaRPr lang="ru-RU" dirty="0"/>
          </a:p>
        </p:txBody>
      </p:sp>
      <p:sp>
        <p:nvSpPr>
          <p:cNvPr id="5" name="Text Placeholder 4">
            <a:extLst>
              <a:ext uri="{FF2B5EF4-FFF2-40B4-BE49-F238E27FC236}">
                <a16:creationId xmlns:a16="http://schemas.microsoft.com/office/drawing/2014/main" id="{8A421151-99A0-4A84-9EF4-7DB305033C95}"/>
              </a:ext>
            </a:extLst>
          </p:cNvPr>
          <p:cNvSpPr>
            <a:spLocks noGrp="1"/>
          </p:cNvSpPr>
          <p:nvPr>
            <p:ph type="body" sz="quarter" idx="13"/>
          </p:nvPr>
        </p:nvSpPr>
        <p:spPr>
          <a:xfrm>
            <a:off x="568036" y="1874838"/>
            <a:ext cx="5638800" cy="4420457"/>
          </a:xfrm>
        </p:spPr>
        <p:txBody>
          <a:bodyPr>
            <a:normAutofit lnSpcReduction="10000"/>
          </a:bodyPr>
          <a:lstStyle/>
          <a:p>
            <a:pPr marL="0" indent="0">
              <a:buNone/>
            </a:pPr>
            <a:r>
              <a:rPr lang="en-US" sz="2800" dirty="0"/>
              <a:t>Milk purchasing requirements – all main meals –Breakfast, Lunch, Suppers. </a:t>
            </a:r>
          </a:p>
          <a:p>
            <a:pPr marL="0" indent="0">
              <a:buNone/>
            </a:pPr>
            <a:endParaRPr lang="en-US" sz="2800" dirty="0"/>
          </a:p>
          <a:p>
            <a:pPr marL="0" indent="0">
              <a:buNone/>
            </a:pPr>
            <a:r>
              <a:rPr lang="en-US" sz="2800" dirty="0"/>
              <a:t>Meals are being disallowed for insufficient quantities of milk purchased. </a:t>
            </a:r>
          </a:p>
          <a:p>
            <a:pPr marL="0" indent="0">
              <a:buNone/>
            </a:pPr>
            <a:endParaRPr lang="en-US" sz="2800" dirty="0"/>
          </a:p>
          <a:p>
            <a:pPr marL="0" indent="0">
              <a:buNone/>
            </a:pPr>
            <a:r>
              <a:rPr lang="en-US" sz="2800" dirty="0"/>
              <a:t>Who is still not clear on the milk requirement?  </a:t>
            </a:r>
          </a:p>
        </p:txBody>
      </p:sp>
      <p:sp>
        <p:nvSpPr>
          <p:cNvPr id="4" name="Slide Number Placeholder 3">
            <a:extLst>
              <a:ext uri="{FF2B5EF4-FFF2-40B4-BE49-F238E27FC236}">
                <a16:creationId xmlns:a16="http://schemas.microsoft.com/office/drawing/2014/main" id="{AC6ADABE-2B5E-4788-8D34-1D479C0C18D5}"/>
              </a:ext>
            </a:extLst>
          </p:cNvPr>
          <p:cNvSpPr>
            <a:spLocks noGrp="1"/>
          </p:cNvSpPr>
          <p:nvPr>
            <p:ph type="sldNum" sz="quarter" idx="12"/>
          </p:nvPr>
        </p:nvSpPr>
        <p:spPr/>
        <p:txBody>
          <a:bodyPr/>
          <a:lstStyle/>
          <a:p>
            <a:fld id="{D495E168-DA5E-4888-8D8A-92B118324C14}" type="slidenum">
              <a:rPr lang="ru-RU" smtClean="0"/>
              <a:pPr/>
              <a:t>25</a:t>
            </a:fld>
            <a:endParaRPr lang="ru-RU"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4873" y="1874838"/>
            <a:ext cx="4862945" cy="4207307"/>
          </a:xfrm>
          <a:prstGeom prst="rect">
            <a:avLst/>
          </a:prstGeom>
        </p:spPr>
      </p:pic>
    </p:spTree>
    <p:extLst>
      <p:ext uri="{BB962C8B-B14F-4D97-AF65-F5344CB8AC3E}">
        <p14:creationId xmlns:p14="http://schemas.microsoft.com/office/powerpoint/2010/main" val="2045703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6AC49-B785-4E0A-9283-239366FE4E4D}"/>
              </a:ext>
            </a:extLst>
          </p:cNvPr>
          <p:cNvSpPr>
            <a:spLocks noGrp="1"/>
          </p:cNvSpPr>
          <p:nvPr>
            <p:ph type="title"/>
          </p:nvPr>
        </p:nvSpPr>
        <p:spPr/>
        <p:txBody>
          <a:bodyPr>
            <a:normAutofit fontScale="90000"/>
          </a:bodyPr>
          <a:lstStyle/>
          <a:p>
            <a:r>
              <a:rPr lang="en-US" dirty="0">
                <a:latin typeface="Algerian" panose="04020705040A02060702" pitchFamily="82" charset="0"/>
              </a:rPr>
              <a:t>CACFP UPDATES</a:t>
            </a:r>
            <a:endParaRPr lang="ru-RU" dirty="0"/>
          </a:p>
        </p:txBody>
      </p:sp>
      <p:sp>
        <p:nvSpPr>
          <p:cNvPr id="5" name="Text Placeholder 4">
            <a:extLst>
              <a:ext uri="{FF2B5EF4-FFF2-40B4-BE49-F238E27FC236}">
                <a16:creationId xmlns:a16="http://schemas.microsoft.com/office/drawing/2014/main" id="{8A421151-99A0-4A84-9EF4-7DB305033C95}"/>
              </a:ext>
            </a:extLst>
          </p:cNvPr>
          <p:cNvSpPr>
            <a:spLocks noGrp="1"/>
          </p:cNvSpPr>
          <p:nvPr>
            <p:ph type="body" sz="quarter" idx="13"/>
          </p:nvPr>
        </p:nvSpPr>
        <p:spPr>
          <a:xfrm>
            <a:off x="568035" y="1874838"/>
            <a:ext cx="6345383" cy="4420457"/>
          </a:xfrm>
        </p:spPr>
        <p:txBody>
          <a:bodyPr>
            <a:normAutofit lnSpcReduction="10000"/>
          </a:bodyPr>
          <a:lstStyle/>
          <a:p>
            <a:pPr marL="0" indent="0">
              <a:buNone/>
            </a:pPr>
            <a:r>
              <a:rPr lang="en-US" sz="2800" dirty="0"/>
              <a:t>Watch the whole grains, sugar content –yogurts &amp; portion sizes for 6-12 year old.</a:t>
            </a:r>
          </a:p>
          <a:p>
            <a:pPr marL="0" indent="0">
              <a:buNone/>
            </a:pPr>
            <a:endParaRPr lang="en-US" sz="2800" dirty="0"/>
          </a:p>
          <a:p>
            <a:pPr marL="0" indent="0">
              <a:buNone/>
            </a:pPr>
            <a:r>
              <a:rPr lang="en-US" sz="2800" dirty="0"/>
              <a:t>1 whole grain/enriched whole grain per meal/per day required</a:t>
            </a:r>
          </a:p>
          <a:p>
            <a:pPr marL="0" indent="0">
              <a:buNone/>
            </a:pPr>
            <a:endParaRPr lang="en-US" sz="2800" dirty="0"/>
          </a:p>
          <a:p>
            <a:pPr marL="0" indent="0">
              <a:buNone/>
            </a:pPr>
            <a:r>
              <a:rPr lang="en-US" sz="2800" dirty="0"/>
              <a:t>Only 6 grams of sugar rule.</a:t>
            </a:r>
          </a:p>
          <a:p>
            <a:pPr marL="0" indent="0">
              <a:buNone/>
            </a:pPr>
            <a:endParaRPr lang="en-US" sz="2800" dirty="0"/>
          </a:p>
          <a:p>
            <a:pPr marL="0" indent="0">
              <a:buNone/>
            </a:pPr>
            <a:r>
              <a:rPr lang="en-US" sz="2800" dirty="0"/>
              <a:t>Documentation in MRB/portion sizes</a:t>
            </a:r>
          </a:p>
        </p:txBody>
      </p:sp>
      <p:sp>
        <p:nvSpPr>
          <p:cNvPr id="4" name="Slide Number Placeholder 3">
            <a:extLst>
              <a:ext uri="{FF2B5EF4-FFF2-40B4-BE49-F238E27FC236}">
                <a16:creationId xmlns:a16="http://schemas.microsoft.com/office/drawing/2014/main" id="{AC6ADABE-2B5E-4788-8D34-1D479C0C18D5}"/>
              </a:ext>
            </a:extLst>
          </p:cNvPr>
          <p:cNvSpPr>
            <a:spLocks noGrp="1"/>
          </p:cNvSpPr>
          <p:nvPr>
            <p:ph type="sldNum" sz="quarter" idx="12"/>
          </p:nvPr>
        </p:nvSpPr>
        <p:spPr/>
        <p:txBody>
          <a:bodyPr/>
          <a:lstStyle/>
          <a:p>
            <a:fld id="{D495E168-DA5E-4888-8D8A-92B118324C14}" type="slidenum">
              <a:rPr lang="ru-RU" smtClean="0"/>
              <a:pPr/>
              <a:t>26</a:t>
            </a:fld>
            <a:endParaRPr lang="ru-RU"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4873" y="1874838"/>
            <a:ext cx="4862945" cy="4207307"/>
          </a:xfrm>
          <a:prstGeom prst="rect">
            <a:avLst/>
          </a:prstGeom>
        </p:spPr>
      </p:pic>
    </p:spTree>
    <p:extLst>
      <p:ext uri="{BB962C8B-B14F-4D97-AF65-F5344CB8AC3E}">
        <p14:creationId xmlns:p14="http://schemas.microsoft.com/office/powerpoint/2010/main" val="5003419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6AC49-B785-4E0A-9283-239366FE4E4D}"/>
              </a:ext>
            </a:extLst>
          </p:cNvPr>
          <p:cNvSpPr>
            <a:spLocks noGrp="1"/>
          </p:cNvSpPr>
          <p:nvPr>
            <p:ph type="title"/>
          </p:nvPr>
        </p:nvSpPr>
        <p:spPr/>
        <p:txBody>
          <a:bodyPr>
            <a:normAutofit fontScale="90000"/>
          </a:bodyPr>
          <a:lstStyle/>
          <a:p>
            <a:r>
              <a:rPr lang="en-US" dirty="0">
                <a:latin typeface="Algerian" panose="04020705040A02060702" pitchFamily="82" charset="0"/>
              </a:rPr>
              <a:t>CACFP UPDATES</a:t>
            </a:r>
            <a:endParaRPr lang="ru-RU" dirty="0"/>
          </a:p>
        </p:txBody>
      </p:sp>
      <p:sp>
        <p:nvSpPr>
          <p:cNvPr id="5" name="Text Placeholder 4">
            <a:extLst>
              <a:ext uri="{FF2B5EF4-FFF2-40B4-BE49-F238E27FC236}">
                <a16:creationId xmlns:a16="http://schemas.microsoft.com/office/drawing/2014/main" id="{8A421151-99A0-4A84-9EF4-7DB305033C95}"/>
              </a:ext>
            </a:extLst>
          </p:cNvPr>
          <p:cNvSpPr>
            <a:spLocks noGrp="1"/>
          </p:cNvSpPr>
          <p:nvPr>
            <p:ph type="body" sz="quarter" idx="13"/>
          </p:nvPr>
        </p:nvSpPr>
        <p:spPr>
          <a:xfrm>
            <a:off x="415636" y="1777077"/>
            <a:ext cx="6359237" cy="5080923"/>
          </a:xfrm>
        </p:spPr>
        <p:txBody>
          <a:bodyPr>
            <a:normAutofit/>
          </a:bodyPr>
          <a:lstStyle/>
          <a:p>
            <a:r>
              <a:rPr lang="en-US" sz="2800" dirty="0"/>
              <a:t>IEA’s continue to be an issue for some sponsors, could lead to a serious deficiency</a:t>
            </a:r>
          </a:p>
          <a:p>
            <a:r>
              <a:rPr lang="en-US" sz="2800" dirty="0"/>
              <a:t>A large percentage of disallowances this past year were for expired, incomplete or missing IEA’s</a:t>
            </a:r>
          </a:p>
          <a:p>
            <a:r>
              <a:rPr lang="en-US" sz="2800" dirty="0"/>
              <a:t>IEA’s are required for all participants in the “Free” or “Reduced” categories</a:t>
            </a:r>
          </a:p>
          <a:p>
            <a:r>
              <a:rPr lang="en-US" sz="2800" dirty="0"/>
              <a:t>October 1</a:t>
            </a:r>
            <a:r>
              <a:rPr lang="en-US" sz="2800" baseline="30000" dirty="0"/>
              <a:t>st</a:t>
            </a:r>
            <a:r>
              <a:rPr lang="en-US" sz="2800" dirty="0"/>
              <a:t> time calculation is still an option</a:t>
            </a:r>
          </a:p>
        </p:txBody>
      </p:sp>
      <p:sp>
        <p:nvSpPr>
          <p:cNvPr id="4" name="Slide Number Placeholder 3">
            <a:extLst>
              <a:ext uri="{FF2B5EF4-FFF2-40B4-BE49-F238E27FC236}">
                <a16:creationId xmlns:a16="http://schemas.microsoft.com/office/drawing/2014/main" id="{AC6ADABE-2B5E-4788-8D34-1D479C0C18D5}"/>
              </a:ext>
            </a:extLst>
          </p:cNvPr>
          <p:cNvSpPr>
            <a:spLocks noGrp="1"/>
          </p:cNvSpPr>
          <p:nvPr>
            <p:ph type="sldNum" sz="quarter" idx="12"/>
          </p:nvPr>
        </p:nvSpPr>
        <p:spPr/>
        <p:txBody>
          <a:bodyPr/>
          <a:lstStyle/>
          <a:p>
            <a:fld id="{D495E168-DA5E-4888-8D8A-92B118324C14}" type="slidenum">
              <a:rPr lang="ru-RU" smtClean="0"/>
              <a:pPr/>
              <a:t>27</a:t>
            </a:fld>
            <a:endParaRPr lang="ru-RU"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4873" y="1874838"/>
            <a:ext cx="4862945" cy="4207307"/>
          </a:xfrm>
          <a:prstGeom prst="rect">
            <a:avLst/>
          </a:prstGeom>
        </p:spPr>
      </p:pic>
    </p:spTree>
    <p:extLst>
      <p:ext uri="{BB962C8B-B14F-4D97-AF65-F5344CB8AC3E}">
        <p14:creationId xmlns:p14="http://schemas.microsoft.com/office/powerpoint/2010/main" val="1365757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6AC49-B785-4E0A-9283-239366FE4E4D}"/>
              </a:ext>
            </a:extLst>
          </p:cNvPr>
          <p:cNvSpPr>
            <a:spLocks noGrp="1"/>
          </p:cNvSpPr>
          <p:nvPr>
            <p:ph type="title"/>
          </p:nvPr>
        </p:nvSpPr>
        <p:spPr/>
        <p:txBody>
          <a:bodyPr>
            <a:normAutofit fontScale="90000"/>
          </a:bodyPr>
          <a:lstStyle/>
          <a:p>
            <a:r>
              <a:rPr lang="en-US" dirty="0">
                <a:latin typeface="Algerian" panose="04020705040A02060702" pitchFamily="82" charset="0"/>
              </a:rPr>
              <a:t>CACFP UPDATES</a:t>
            </a:r>
            <a:endParaRPr lang="ru-RU" dirty="0"/>
          </a:p>
        </p:txBody>
      </p:sp>
      <p:sp>
        <p:nvSpPr>
          <p:cNvPr id="5" name="Text Placeholder 4">
            <a:extLst>
              <a:ext uri="{FF2B5EF4-FFF2-40B4-BE49-F238E27FC236}">
                <a16:creationId xmlns:a16="http://schemas.microsoft.com/office/drawing/2014/main" id="{8A421151-99A0-4A84-9EF4-7DB305033C95}"/>
              </a:ext>
            </a:extLst>
          </p:cNvPr>
          <p:cNvSpPr>
            <a:spLocks noGrp="1"/>
          </p:cNvSpPr>
          <p:nvPr>
            <p:ph type="body" sz="quarter" idx="13"/>
          </p:nvPr>
        </p:nvSpPr>
        <p:spPr>
          <a:xfrm>
            <a:off x="568036" y="1874838"/>
            <a:ext cx="5638800" cy="4420457"/>
          </a:xfrm>
        </p:spPr>
        <p:txBody>
          <a:bodyPr>
            <a:normAutofit/>
          </a:bodyPr>
          <a:lstStyle/>
          <a:p>
            <a:pPr marL="0" indent="0">
              <a:buNone/>
            </a:pPr>
            <a:r>
              <a:rPr lang="en-US" sz="2800" dirty="0"/>
              <a:t>Expectations for Program Reviews</a:t>
            </a:r>
          </a:p>
          <a:p>
            <a:r>
              <a:rPr lang="en-US" sz="2800" dirty="0"/>
              <a:t>Administration </a:t>
            </a:r>
          </a:p>
          <a:p>
            <a:r>
              <a:rPr lang="en-US" sz="2800" dirty="0"/>
              <a:t>Facility</a:t>
            </a:r>
          </a:p>
          <a:p>
            <a:r>
              <a:rPr lang="en-US" sz="2800" dirty="0"/>
              <a:t>Meal service</a:t>
            </a:r>
          </a:p>
          <a:p>
            <a:r>
              <a:rPr lang="en-US" sz="2800" dirty="0"/>
              <a:t>Meal pattern/production</a:t>
            </a:r>
          </a:p>
          <a:p>
            <a:endParaRPr lang="en-US" sz="2800" dirty="0"/>
          </a:p>
          <a:p>
            <a:pPr marL="0" indent="0">
              <a:buNone/>
            </a:pPr>
            <a:r>
              <a:rPr lang="en-US" sz="2800" dirty="0"/>
              <a:t>Disallowances-adjustments in EPICS will be done on site during the Program Review exit.</a:t>
            </a:r>
          </a:p>
          <a:p>
            <a:pPr marL="0" indent="0">
              <a:buNone/>
            </a:pPr>
            <a:endParaRPr lang="en-US" sz="2800" dirty="0"/>
          </a:p>
          <a:p>
            <a:pPr marL="0" indent="0">
              <a:buNone/>
            </a:pPr>
            <a:endParaRPr lang="en-US" sz="2800" dirty="0"/>
          </a:p>
        </p:txBody>
      </p:sp>
      <p:sp>
        <p:nvSpPr>
          <p:cNvPr id="4" name="Slide Number Placeholder 3">
            <a:extLst>
              <a:ext uri="{FF2B5EF4-FFF2-40B4-BE49-F238E27FC236}">
                <a16:creationId xmlns:a16="http://schemas.microsoft.com/office/drawing/2014/main" id="{AC6ADABE-2B5E-4788-8D34-1D479C0C18D5}"/>
              </a:ext>
            </a:extLst>
          </p:cNvPr>
          <p:cNvSpPr>
            <a:spLocks noGrp="1"/>
          </p:cNvSpPr>
          <p:nvPr>
            <p:ph type="sldNum" sz="quarter" idx="12"/>
          </p:nvPr>
        </p:nvSpPr>
        <p:spPr/>
        <p:txBody>
          <a:bodyPr/>
          <a:lstStyle/>
          <a:p>
            <a:fld id="{D495E168-DA5E-4888-8D8A-92B118324C14}" type="slidenum">
              <a:rPr lang="ru-RU" smtClean="0"/>
              <a:pPr/>
              <a:t>28</a:t>
            </a:fld>
            <a:endParaRPr lang="ru-RU"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4873" y="1874838"/>
            <a:ext cx="4862945" cy="4207307"/>
          </a:xfrm>
          <a:prstGeom prst="rect">
            <a:avLst/>
          </a:prstGeom>
        </p:spPr>
      </p:pic>
    </p:spTree>
    <p:extLst>
      <p:ext uri="{BB962C8B-B14F-4D97-AF65-F5344CB8AC3E}">
        <p14:creationId xmlns:p14="http://schemas.microsoft.com/office/powerpoint/2010/main" val="42059425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6AC49-B785-4E0A-9283-239366FE4E4D}"/>
              </a:ext>
            </a:extLst>
          </p:cNvPr>
          <p:cNvSpPr>
            <a:spLocks noGrp="1"/>
          </p:cNvSpPr>
          <p:nvPr>
            <p:ph type="title"/>
          </p:nvPr>
        </p:nvSpPr>
        <p:spPr/>
        <p:txBody>
          <a:bodyPr>
            <a:normAutofit fontScale="90000"/>
          </a:bodyPr>
          <a:lstStyle/>
          <a:p>
            <a:r>
              <a:rPr lang="en-US" dirty="0">
                <a:latin typeface="Algerian" panose="04020705040A02060702" pitchFamily="82" charset="0"/>
              </a:rPr>
              <a:t>CACFP UPDATES</a:t>
            </a:r>
            <a:endParaRPr lang="ru-RU" dirty="0"/>
          </a:p>
        </p:txBody>
      </p:sp>
      <p:sp>
        <p:nvSpPr>
          <p:cNvPr id="5" name="Text Placeholder 4">
            <a:extLst>
              <a:ext uri="{FF2B5EF4-FFF2-40B4-BE49-F238E27FC236}">
                <a16:creationId xmlns:a16="http://schemas.microsoft.com/office/drawing/2014/main" id="{8A421151-99A0-4A84-9EF4-7DB305033C95}"/>
              </a:ext>
            </a:extLst>
          </p:cNvPr>
          <p:cNvSpPr>
            <a:spLocks noGrp="1"/>
          </p:cNvSpPr>
          <p:nvPr>
            <p:ph type="body" sz="quarter" idx="13"/>
          </p:nvPr>
        </p:nvSpPr>
        <p:spPr>
          <a:xfrm>
            <a:off x="678872" y="2278221"/>
            <a:ext cx="5417128" cy="4420457"/>
          </a:xfrm>
        </p:spPr>
        <p:txBody>
          <a:bodyPr>
            <a:normAutofit/>
          </a:bodyPr>
          <a:lstStyle/>
          <a:p>
            <a:pPr marL="0" indent="0">
              <a:buNone/>
            </a:pPr>
            <a:r>
              <a:rPr lang="en-US" sz="2800" dirty="0"/>
              <a:t>So far in FY 19, six sponsors have been serious deficient in their operations of the CACFP as stated in the “Review Results” presentations.  </a:t>
            </a:r>
          </a:p>
          <a:p>
            <a:pPr marL="0" indent="0">
              <a:buNone/>
            </a:pPr>
            <a:endParaRPr lang="en-US" sz="2800" dirty="0"/>
          </a:p>
          <a:p>
            <a:pPr marL="0" indent="0">
              <a:buNone/>
            </a:pPr>
            <a:r>
              <a:rPr lang="en-US" sz="2800" dirty="0"/>
              <a:t>When in need of technical assistance call FNB’s Compliance Officers.</a:t>
            </a:r>
          </a:p>
        </p:txBody>
      </p:sp>
      <p:sp>
        <p:nvSpPr>
          <p:cNvPr id="4" name="Slide Number Placeholder 3">
            <a:extLst>
              <a:ext uri="{FF2B5EF4-FFF2-40B4-BE49-F238E27FC236}">
                <a16:creationId xmlns:a16="http://schemas.microsoft.com/office/drawing/2014/main" id="{AC6ADABE-2B5E-4788-8D34-1D479C0C18D5}"/>
              </a:ext>
            </a:extLst>
          </p:cNvPr>
          <p:cNvSpPr>
            <a:spLocks noGrp="1"/>
          </p:cNvSpPr>
          <p:nvPr>
            <p:ph type="sldNum" sz="quarter" idx="12"/>
          </p:nvPr>
        </p:nvSpPr>
        <p:spPr/>
        <p:txBody>
          <a:bodyPr/>
          <a:lstStyle/>
          <a:p>
            <a:fld id="{D495E168-DA5E-4888-8D8A-92B118324C14}" type="slidenum">
              <a:rPr lang="ru-RU" smtClean="0"/>
              <a:pPr/>
              <a:t>29</a:t>
            </a:fld>
            <a:endParaRPr lang="ru-RU"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4873" y="1874838"/>
            <a:ext cx="4862945" cy="4207307"/>
          </a:xfrm>
          <a:prstGeom prst="rect">
            <a:avLst/>
          </a:prstGeom>
        </p:spPr>
      </p:pic>
    </p:spTree>
    <p:extLst>
      <p:ext uri="{BB962C8B-B14F-4D97-AF65-F5344CB8AC3E}">
        <p14:creationId xmlns:p14="http://schemas.microsoft.com/office/powerpoint/2010/main" val="35174815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EE6F97-F932-4CE0-81CF-8B3DDFADBF11}"/>
              </a:ext>
            </a:extLst>
          </p:cNvPr>
          <p:cNvSpPr>
            <a:spLocks noGrp="1"/>
          </p:cNvSpPr>
          <p:nvPr>
            <p:ph type="title"/>
          </p:nvPr>
        </p:nvSpPr>
        <p:spPr bwMode="grayWhite"/>
        <p:txBody>
          <a:bodyPr/>
          <a:lstStyle/>
          <a:p>
            <a:r>
              <a:rPr lang="en-US" dirty="0"/>
              <a:t>Thank You!</a:t>
            </a:r>
            <a:endParaRPr lang="ru-RU" dirty="0"/>
          </a:p>
        </p:txBody>
      </p:sp>
      <p:sp>
        <p:nvSpPr>
          <p:cNvPr id="5" name="Text Placeholder 4">
            <a:extLst>
              <a:ext uri="{FF2B5EF4-FFF2-40B4-BE49-F238E27FC236}">
                <a16:creationId xmlns:a16="http://schemas.microsoft.com/office/drawing/2014/main" id="{CE5BE9AB-394C-49FE-A242-B011DD1F3B22}"/>
              </a:ext>
            </a:extLst>
          </p:cNvPr>
          <p:cNvSpPr>
            <a:spLocks noGrp="1"/>
          </p:cNvSpPr>
          <p:nvPr>
            <p:ph type="body" sz="quarter" idx="13"/>
          </p:nvPr>
        </p:nvSpPr>
        <p:spPr bwMode="grayWhite"/>
        <p:txBody>
          <a:bodyPr/>
          <a:lstStyle/>
          <a:p>
            <a:r>
              <a:rPr lang="en-US" dirty="0"/>
              <a:t>JESUS AGUILAR</a:t>
            </a:r>
            <a:endParaRPr lang="ru-RU" dirty="0"/>
          </a:p>
        </p:txBody>
      </p:sp>
      <p:sp>
        <p:nvSpPr>
          <p:cNvPr id="4" name="Text Placeholder 3">
            <a:extLst>
              <a:ext uri="{FF2B5EF4-FFF2-40B4-BE49-F238E27FC236}">
                <a16:creationId xmlns:a16="http://schemas.microsoft.com/office/drawing/2014/main" id="{98DF9333-CF88-48B4-8124-9F5658462849}"/>
              </a:ext>
            </a:extLst>
          </p:cNvPr>
          <p:cNvSpPr>
            <a:spLocks noGrp="1"/>
          </p:cNvSpPr>
          <p:nvPr>
            <p:ph type="body" sz="quarter" idx="20"/>
          </p:nvPr>
        </p:nvSpPr>
        <p:spPr bwMode="grayWhite"/>
        <p:txBody>
          <a:bodyPr/>
          <a:lstStyle/>
          <a:p>
            <a:r>
              <a:rPr lang="en-US" dirty="0"/>
              <a:t>Phone</a:t>
            </a:r>
            <a:endParaRPr lang="ru-RU" dirty="0"/>
          </a:p>
        </p:txBody>
      </p:sp>
      <p:sp>
        <p:nvSpPr>
          <p:cNvPr id="2" name="Text Placeholder 1">
            <a:extLst>
              <a:ext uri="{FF2B5EF4-FFF2-40B4-BE49-F238E27FC236}">
                <a16:creationId xmlns:a16="http://schemas.microsoft.com/office/drawing/2014/main" id="{EB7F8C00-D731-4600-B308-67C385FC68FB}"/>
              </a:ext>
            </a:extLst>
          </p:cNvPr>
          <p:cNvSpPr>
            <a:spLocks noGrp="1"/>
          </p:cNvSpPr>
          <p:nvPr>
            <p:ph type="body" sz="quarter" idx="21"/>
          </p:nvPr>
        </p:nvSpPr>
        <p:spPr bwMode="grayWhite"/>
        <p:txBody>
          <a:bodyPr/>
          <a:lstStyle/>
          <a:p>
            <a:r>
              <a:rPr lang="en-US" dirty="0"/>
              <a:t>505-827-9959</a:t>
            </a:r>
            <a:endParaRPr lang="ru-RU" dirty="0"/>
          </a:p>
        </p:txBody>
      </p:sp>
      <p:sp>
        <p:nvSpPr>
          <p:cNvPr id="7" name="Text Placeholder 6">
            <a:extLst>
              <a:ext uri="{FF2B5EF4-FFF2-40B4-BE49-F238E27FC236}">
                <a16:creationId xmlns:a16="http://schemas.microsoft.com/office/drawing/2014/main" id="{0601F504-BCBE-4A2D-90EF-D4AA83599947}"/>
              </a:ext>
            </a:extLst>
          </p:cNvPr>
          <p:cNvSpPr>
            <a:spLocks noGrp="1"/>
          </p:cNvSpPr>
          <p:nvPr>
            <p:ph type="body" sz="quarter" idx="23"/>
          </p:nvPr>
        </p:nvSpPr>
        <p:spPr bwMode="grayWhite"/>
        <p:txBody>
          <a:bodyPr/>
          <a:lstStyle/>
          <a:p>
            <a:r>
              <a:rPr lang="en-US" dirty="0"/>
              <a:t>Email</a:t>
            </a:r>
            <a:endParaRPr lang="ru-RU" dirty="0"/>
          </a:p>
        </p:txBody>
      </p:sp>
      <p:sp>
        <p:nvSpPr>
          <p:cNvPr id="6" name="Text Placeholder 5">
            <a:extLst>
              <a:ext uri="{FF2B5EF4-FFF2-40B4-BE49-F238E27FC236}">
                <a16:creationId xmlns:a16="http://schemas.microsoft.com/office/drawing/2014/main" id="{0A2CB2D7-DC9E-4339-B25F-40718A18F9FD}"/>
              </a:ext>
            </a:extLst>
          </p:cNvPr>
          <p:cNvSpPr>
            <a:spLocks noGrp="1"/>
          </p:cNvSpPr>
          <p:nvPr>
            <p:ph type="body" sz="quarter" idx="22"/>
          </p:nvPr>
        </p:nvSpPr>
        <p:spPr bwMode="grayWhite"/>
        <p:txBody>
          <a:bodyPr/>
          <a:lstStyle/>
          <a:p>
            <a:r>
              <a:rPr lang="en-US" dirty="0"/>
              <a:t>jesus.aguilarjr@state.nm.us</a:t>
            </a:r>
            <a:endParaRPr lang="ru-RU" dirty="0"/>
          </a:p>
        </p:txBody>
      </p:sp>
    </p:spTree>
    <p:extLst>
      <p:ext uri="{BB962C8B-B14F-4D97-AF65-F5344CB8AC3E}">
        <p14:creationId xmlns:p14="http://schemas.microsoft.com/office/powerpoint/2010/main" val="1563226812"/>
      </p:ext>
    </p:extLst>
  </p:cSld>
  <p:clrMapOvr>
    <a:masterClrMapping/>
  </p:clrMapOvr>
</p:sld>
</file>

<file path=ppt/theme/theme1.xml><?xml version="1.0" encoding="utf-8"?>
<a:theme xmlns:a="http://schemas.openxmlformats.org/drawingml/2006/main" name="Office Theme">
  <a:themeElements>
    <a:clrScheme name="Custom 23">
      <a:dk1>
        <a:sysClr val="windowText" lastClr="000000"/>
      </a:dk1>
      <a:lt1>
        <a:sysClr val="window" lastClr="FFFFFF"/>
      </a:lt1>
      <a:dk2>
        <a:srgbClr val="6D3200"/>
      </a:dk2>
      <a:lt2>
        <a:srgbClr val="D8B97A"/>
      </a:lt2>
      <a:accent1>
        <a:srgbClr val="306994"/>
      </a:accent1>
      <a:accent2>
        <a:srgbClr val="39577A"/>
      </a:accent2>
      <a:accent3>
        <a:srgbClr val="7E5E34"/>
      </a:accent3>
      <a:accent4>
        <a:srgbClr val="B7B374"/>
      </a:accent4>
      <a:accent5>
        <a:srgbClr val="2C1600"/>
      </a:accent5>
      <a:accent6>
        <a:srgbClr val="864A3F"/>
      </a:accent6>
      <a:hlink>
        <a:srgbClr val="D8B97A"/>
      </a:hlink>
      <a:folHlink>
        <a:srgbClr val="D8B97A"/>
      </a:folHlink>
    </a:clrScheme>
    <a:fontScheme name="Custom 20">
      <a:majorFont>
        <a:latin typeface="Edwardian Script ITC"/>
        <a:ea typeface=""/>
        <a:cs typeface=""/>
      </a:majorFont>
      <a:minorFont>
        <a:latin typeface="Book Antiq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w="12700" cap="flat">
          <a:noFill/>
          <a:prstDash val="solid"/>
          <a:miter/>
        </a:ln>
      </a:spPr>
      <a:bodyPr rtlCol="0" anchor="ctr"/>
      <a:lstStyle>
        <a:defPPr algn="l">
          <a:defRPr dirty="0"/>
        </a:defPPr>
      </a:lstStyle>
    </a:spDef>
  </a:objectDefaults>
  <a:extraClrSchemeLst/>
  <a:extLst>
    <a:ext uri="{05A4C25C-085E-4340-85A3-A5531E510DB2}">
      <thm15:themeFamily xmlns:thm15="http://schemas.microsoft.com/office/thememl/2012/main" name="NBPL_History_MO - v7.potx" id="{1903B1E3-D70B-47A9-BF8F-ADC1FCF7FD3C}" vid="{D3B59EB7-849F-459E-A7B7-6086F91398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Vintage presentation</Template>
  <TotalTime>0</TotalTime>
  <Words>789</Words>
  <Application>Microsoft Office PowerPoint</Application>
  <PresentationFormat>Widescreen</PresentationFormat>
  <Paragraphs>184</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Algerian</vt:lpstr>
      <vt:lpstr>Arial</vt:lpstr>
      <vt:lpstr>Book Antiqua</vt:lpstr>
      <vt:lpstr>Calibri</vt:lpstr>
      <vt:lpstr>Edwardian Script ITC</vt:lpstr>
      <vt:lpstr>Office Theme</vt:lpstr>
      <vt:lpstr>PROGRAM UPDATES</vt:lpstr>
      <vt:lpstr>Updates for: </vt:lpstr>
      <vt:lpstr>CYFD UPDATES</vt:lpstr>
      <vt:lpstr>CYFD UPDATES</vt:lpstr>
      <vt:lpstr>CYFD UPDATES</vt:lpstr>
      <vt:lpstr>CYFD UPDATES</vt:lpstr>
      <vt:lpstr>CYFD UPDATES</vt:lpstr>
      <vt:lpstr>FNB UPDATES</vt:lpstr>
      <vt:lpstr>FNB Updates</vt:lpstr>
      <vt:lpstr>FNB Updates</vt:lpstr>
      <vt:lpstr>FNB Updates</vt:lpstr>
      <vt:lpstr>FNB Updates</vt:lpstr>
      <vt:lpstr>FNB Updates</vt:lpstr>
      <vt:lpstr>FNB Updates</vt:lpstr>
      <vt:lpstr>Usda UPDATES</vt:lpstr>
      <vt:lpstr>usda Updates</vt:lpstr>
      <vt:lpstr>usda Updates</vt:lpstr>
      <vt:lpstr>usda Updates</vt:lpstr>
      <vt:lpstr>usda Updates</vt:lpstr>
      <vt:lpstr>usda Updates</vt:lpstr>
      <vt:lpstr>usda Updates</vt:lpstr>
      <vt:lpstr>CACFP UPDATES</vt:lpstr>
      <vt:lpstr>CACFP UPDATES</vt:lpstr>
      <vt:lpstr>CACFP UPDATES</vt:lpstr>
      <vt:lpstr>CACFP UPDATES</vt:lpstr>
      <vt:lpstr>CACFP UPDATES</vt:lpstr>
      <vt:lpstr>CACFP UPDATES</vt:lpstr>
      <vt:lpstr>CACFP UPDATES</vt:lpstr>
      <vt:lpstr>CACFP UPDATES</vt:lpstr>
      <vt:lpstr>Thank You!</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2019-04-17T19:31:14Z</dcterms:created>
  <dcterms:modified xsi:type="dcterms:W3CDTF">2021-06-04T15:34:10Z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v-abdarl@microsoft.com</vt:lpwstr>
  </property>
  <property fmtid="{D5CDD505-2E9C-101B-9397-08002B2CF9AE}" pid="5" name="MSIP_Label_f42aa342-8706-4288-bd11-ebb85995028c_SetDate">
    <vt:lpwstr>2018-08-01T18:49:12.3702636Z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ies>
</file>