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handoutMasterIdLst>
    <p:handoutMasterId r:id="rId18"/>
  </p:handoutMasterIdLst>
  <p:sldIdLst>
    <p:sldId id="256" r:id="rId2"/>
    <p:sldId id="265" r:id="rId3"/>
    <p:sldId id="266" r:id="rId4"/>
    <p:sldId id="267" r:id="rId5"/>
    <p:sldId id="268" r:id="rId6"/>
    <p:sldId id="260" r:id="rId7"/>
    <p:sldId id="271" r:id="rId8"/>
    <p:sldId id="257" r:id="rId9"/>
    <p:sldId id="269" r:id="rId10"/>
    <p:sldId id="270" r:id="rId11"/>
    <p:sldId id="273" r:id="rId12"/>
    <p:sldId id="261" r:id="rId13"/>
    <p:sldId id="263" r:id="rId14"/>
    <p:sldId id="262" r:id="rId15"/>
    <p:sldId id="272" r:id="rId16"/>
    <p:sldId id="264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61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8B67F4D-F526-48AA-9B8E-F0DD87B1F0E5}" type="doc">
      <dgm:prSet loTypeId="urn:microsoft.com/office/officeart/2005/8/layout/h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1273D6E-7791-4083-A78C-54043173CE8F}">
      <dgm:prSet phldrT="[Text]" custT="1"/>
      <dgm:spPr/>
      <dgm:t>
        <a:bodyPr/>
        <a:lstStyle/>
        <a:p>
          <a:r>
            <a:rPr lang="en-US" sz="2400" dirty="0"/>
            <a:t>MISSION</a:t>
          </a:r>
        </a:p>
      </dgm:t>
    </dgm:pt>
    <dgm:pt modelId="{3B170D74-FF82-46A2-8C00-03DD06A082C7}" type="parTrans" cxnId="{1835D4A0-1477-412D-A9F7-AA094706B248}">
      <dgm:prSet/>
      <dgm:spPr/>
      <dgm:t>
        <a:bodyPr/>
        <a:lstStyle/>
        <a:p>
          <a:endParaRPr lang="en-US"/>
        </a:p>
      </dgm:t>
    </dgm:pt>
    <dgm:pt modelId="{D266FEE7-17E7-4EC8-A7E0-9B968A0D6EF8}" type="sibTrans" cxnId="{1835D4A0-1477-412D-A9F7-AA094706B248}">
      <dgm:prSet/>
      <dgm:spPr/>
      <dgm:t>
        <a:bodyPr/>
        <a:lstStyle/>
        <a:p>
          <a:endParaRPr lang="en-US"/>
        </a:p>
      </dgm:t>
    </dgm:pt>
    <dgm:pt modelId="{34BB8116-84C9-43F5-83F9-8BBA99307E6F}">
      <dgm:prSet phldrT="[Text]" phldr="1"/>
      <dgm:spPr/>
      <dgm:t>
        <a:bodyPr/>
        <a:lstStyle/>
        <a:p>
          <a:endParaRPr lang="en-US" dirty="0"/>
        </a:p>
      </dgm:t>
    </dgm:pt>
    <dgm:pt modelId="{E775B0CA-A034-4CC1-87E4-7D5688DB9E9C}" type="parTrans" cxnId="{FD260F12-E50A-426D-B744-3B8CED633667}">
      <dgm:prSet/>
      <dgm:spPr/>
      <dgm:t>
        <a:bodyPr/>
        <a:lstStyle/>
        <a:p>
          <a:endParaRPr lang="en-US"/>
        </a:p>
      </dgm:t>
    </dgm:pt>
    <dgm:pt modelId="{5E81F13C-7264-4D8D-AD10-C1596C17423D}" type="sibTrans" cxnId="{FD260F12-E50A-426D-B744-3B8CED633667}">
      <dgm:prSet/>
      <dgm:spPr/>
      <dgm:t>
        <a:bodyPr/>
        <a:lstStyle/>
        <a:p>
          <a:endParaRPr lang="en-US"/>
        </a:p>
      </dgm:t>
    </dgm:pt>
    <dgm:pt modelId="{C37EF88D-43F3-47DB-80C4-38A1E979C886}">
      <dgm:prSet phldrT="[Text]" phldr="1"/>
      <dgm:spPr/>
      <dgm:t>
        <a:bodyPr/>
        <a:lstStyle/>
        <a:p>
          <a:endParaRPr lang="en-US" dirty="0"/>
        </a:p>
      </dgm:t>
    </dgm:pt>
    <dgm:pt modelId="{A57711A5-03C2-4AB2-AE08-049556AF8083}" type="parTrans" cxnId="{0E65FB85-BD16-45B1-8756-F4EF6DD7097B}">
      <dgm:prSet/>
      <dgm:spPr/>
      <dgm:t>
        <a:bodyPr/>
        <a:lstStyle/>
        <a:p>
          <a:endParaRPr lang="en-US"/>
        </a:p>
      </dgm:t>
    </dgm:pt>
    <dgm:pt modelId="{919B2A4A-4EE5-44C9-BE32-ABF89CB36491}" type="sibTrans" cxnId="{0E65FB85-BD16-45B1-8756-F4EF6DD7097B}">
      <dgm:prSet/>
      <dgm:spPr/>
      <dgm:t>
        <a:bodyPr/>
        <a:lstStyle/>
        <a:p>
          <a:endParaRPr lang="en-US"/>
        </a:p>
      </dgm:t>
    </dgm:pt>
    <dgm:pt modelId="{E38C6344-E566-4AE6-A198-6EA58E910FF3}" type="pres">
      <dgm:prSet presAssocID="{C8B67F4D-F526-48AA-9B8E-F0DD87B1F0E5}" presName="Name0" presStyleCnt="0">
        <dgm:presLayoutVars>
          <dgm:dir/>
          <dgm:animLvl val="lvl"/>
          <dgm:resizeHandles val="exact"/>
        </dgm:presLayoutVars>
      </dgm:prSet>
      <dgm:spPr/>
    </dgm:pt>
    <dgm:pt modelId="{F0BC4B45-698F-49D8-B1E0-450A965A8BDD}" type="pres">
      <dgm:prSet presAssocID="{C8B67F4D-F526-48AA-9B8E-F0DD87B1F0E5}" presName="dummy" presStyleCnt="0"/>
      <dgm:spPr/>
    </dgm:pt>
    <dgm:pt modelId="{B106D474-6F46-4BBE-9AE7-6B7A6209C612}" type="pres">
      <dgm:prSet presAssocID="{C8B67F4D-F526-48AA-9B8E-F0DD87B1F0E5}" presName="linH" presStyleCnt="0"/>
      <dgm:spPr/>
    </dgm:pt>
    <dgm:pt modelId="{F8D39B1E-1260-4381-9640-DC9693639524}" type="pres">
      <dgm:prSet presAssocID="{C8B67F4D-F526-48AA-9B8E-F0DD87B1F0E5}" presName="padding1" presStyleCnt="0"/>
      <dgm:spPr/>
    </dgm:pt>
    <dgm:pt modelId="{E80371E7-AC10-4CDA-8172-B716DCD1F378}" type="pres">
      <dgm:prSet presAssocID="{A1273D6E-7791-4083-A78C-54043173CE8F}" presName="linV" presStyleCnt="0"/>
      <dgm:spPr/>
    </dgm:pt>
    <dgm:pt modelId="{8F56DF1C-50CB-418E-B8AA-30E990DAB53C}" type="pres">
      <dgm:prSet presAssocID="{A1273D6E-7791-4083-A78C-54043173CE8F}" presName="spVertical1" presStyleCnt="0"/>
      <dgm:spPr/>
    </dgm:pt>
    <dgm:pt modelId="{B2626DC0-2546-41A2-AEF1-0F509BA0E506}" type="pres">
      <dgm:prSet presAssocID="{A1273D6E-7791-4083-A78C-54043173CE8F}" presName="parTx" presStyleLbl="revTx" presStyleIdx="0" presStyleCnt="3" custScaleX="56822" custScaleY="289897" custLinFactNeighborX="-48227" custLinFactNeighborY="-55559">
        <dgm:presLayoutVars>
          <dgm:chMax val="0"/>
          <dgm:chPref val="0"/>
          <dgm:bulletEnabled val="1"/>
        </dgm:presLayoutVars>
      </dgm:prSet>
      <dgm:spPr/>
    </dgm:pt>
    <dgm:pt modelId="{19A4401A-3B1D-4EA9-B5E3-DC318F44C2FD}" type="pres">
      <dgm:prSet presAssocID="{A1273D6E-7791-4083-A78C-54043173CE8F}" presName="spVertical2" presStyleCnt="0"/>
      <dgm:spPr/>
    </dgm:pt>
    <dgm:pt modelId="{8169FF98-55D2-49F9-8C37-D1B647DF4A75}" type="pres">
      <dgm:prSet presAssocID="{A1273D6E-7791-4083-A78C-54043173CE8F}" presName="spVertical3" presStyleCnt="0"/>
      <dgm:spPr/>
    </dgm:pt>
    <dgm:pt modelId="{AA4738C0-1824-4C61-9FCC-2E181C6766D6}" type="pres">
      <dgm:prSet presAssocID="{D266FEE7-17E7-4EC8-A7E0-9B968A0D6EF8}" presName="space" presStyleCnt="0"/>
      <dgm:spPr/>
    </dgm:pt>
    <dgm:pt modelId="{77A03A98-0C84-44EB-ADC1-7D9374010ADA}" type="pres">
      <dgm:prSet presAssocID="{34BB8116-84C9-43F5-83F9-8BBA99307E6F}" presName="linV" presStyleCnt="0"/>
      <dgm:spPr/>
    </dgm:pt>
    <dgm:pt modelId="{7047642D-9B2A-4AB7-A2E2-7D51564ECA12}" type="pres">
      <dgm:prSet presAssocID="{34BB8116-84C9-43F5-83F9-8BBA99307E6F}" presName="spVertical1" presStyleCnt="0"/>
      <dgm:spPr/>
    </dgm:pt>
    <dgm:pt modelId="{7A20900B-2856-4892-901F-5008B28A9561}" type="pres">
      <dgm:prSet presAssocID="{34BB8116-84C9-43F5-83F9-8BBA99307E6F}" presName="parTx" presStyleLbl="revTx" presStyleIdx="1" presStyleCnt="3" custFlipVert="1" custScaleX="5335" custScaleY="2953" custLinFactX="100000" custLinFactY="600000" custLinFactNeighborX="173632" custLinFactNeighborY="630610">
        <dgm:presLayoutVars>
          <dgm:chMax val="0"/>
          <dgm:chPref val="0"/>
          <dgm:bulletEnabled val="1"/>
        </dgm:presLayoutVars>
      </dgm:prSet>
      <dgm:spPr/>
    </dgm:pt>
    <dgm:pt modelId="{64A9CF00-E312-484C-89EA-7A3C391AD26A}" type="pres">
      <dgm:prSet presAssocID="{34BB8116-84C9-43F5-83F9-8BBA99307E6F}" presName="spVertical2" presStyleCnt="0"/>
      <dgm:spPr/>
    </dgm:pt>
    <dgm:pt modelId="{36A0733D-F536-4158-BC0F-8C13934B089F}" type="pres">
      <dgm:prSet presAssocID="{34BB8116-84C9-43F5-83F9-8BBA99307E6F}" presName="spVertical3" presStyleCnt="0"/>
      <dgm:spPr/>
    </dgm:pt>
    <dgm:pt modelId="{EB5F1DD9-1DBE-4960-8A0E-395CFA4A884B}" type="pres">
      <dgm:prSet presAssocID="{5E81F13C-7264-4D8D-AD10-C1596C17423D}" presName="space" presStyleCnt="0"/>
      <dgm:spPr/>
    </dgm:pt>
    <dgm:pt modelId="{43820CD1-D3C4-4AF2-9496-3B2BC16AB327}" type="pres">
      <dgm:prSet presAssocID="{C37EF88D-43F3-47DB-80C4-38A1E979C886}" presName="linV" presStyleCnt="0"/>
      <dgm:spPr/>
    </dgm:pt>
    <dgm:pt modelId="{9EA3C188-7EB6-408E-841F-F16F9008A48D}" type="pres">
      <dgm:prSet presAssocID="{C37EF88D-43F3-47DB-80C4-38A1E979C886}" presName="spVertical1" presStyleCnt="0"/>
      <dgm:spPr/>
    </dgm:pt>
    <dgm:pt modelId="{B83F67DC-E2DE-4CE7-8711-E76B17FFC240}" type="pres">
      <dgm:prSet presAssocID="{C37EF88D-43F3-47DB-80C4-38A1E979C886}" presName="parTx" presStyleLbl="revTx" presStyleIdx="2" presStyleCnt="3">
        <dgm:presLayoutVars>
          <dgm:chMax val="0"/>
          <dgm:chPref val="0"/>
          <dgm:bulletEnabled val="1"/>
        </dgm:presLayoutVars>
      </dgm:prSet>
      <dgm:spPr/>
    </dgm:pt>
    <dgm:pt modelId="{329B9253-E832-450D-8463-46102856A67C}" type="pres">
      <dgm:prSet presAssocID="{C37EF88D-43F3-47DB-80C4-38A1E979C886}" presName="spVertical2" presStyleCnt="0"/>
      <dgm:spPr/>
    </dgm:pt>
    <dgm:pt modelId="{EB3E8D2C-9A97-4D8C-B645-697E26C6D1BC}" type="pres">
      <dgm:prSet presAssocID="{C37EF88D-43F3-47DB-80C4-38A1E979C886}" presName="spVertical3" presStyleCnt="0"/>
      <dgm:spPr/>
    </dgm:pt>
    <dgm:pt modelId="{01F676D0-C85C-4CD2-AC75-C47E8297CD22}" type="pres">
      <dgm:prSet presAssocID="{C8B67F4D-F526-48AA-9B8E-F0DD87B1F0E5}" presName="padding2" presStyleCnt="0"/>
      <dgm:spPr/>
    </dgm:pt>
    <dgm:pt modelId="{4D83F044-5F5B-40EE-9766-4D3AE45FA7A3}" type="pres">
      <dgm:prSet presAssocID="{C8B67F4D-F526-48AA-9B8E-F0DD87B1F0E5}" presName="negArrow" presStyleCnt="0"/>
      <dgm:spPr/>
    </dgm:pt>
    <dgm:pt modelId="{59441DFE-FEFB-45F1-B256-2E81AE349544}" type="pres">
      <dgm:prSet presAssocID="{C8B67F4D-F526-48AA-9B8E-F0DD87B1F0E5}" presName="backgroundArrow" presStyleLbl="node1" presStyleIdx="0" presStyleCnt="1" custScaleY="226179" custLinFactNeighborX="-795" custLinFactNeighborY="-5413"/>
      <dgm:spPr>
        <a:solidFill>
          <a:schemeClr val="accent3"/>
        </a:solidFill>
        <a:ln>
          <a:noFill/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</dgm:pt>
  </dgm:ptLst>
  <dgm:cxnLst>
    <dgm:cxn modelId="{FD260F12-E50A-426D-B744-3B8CED633667}" srcId="{C8B67F4D-F526-48AA-9B8E-F0DD87B1F0E5}" destId="{34BB8116-84C9-43F5-83F9-8BBA99307E6F}" srcOrd="1" destOrd="0" parTransId="{E775B0CA-A034-4CC1-87E4-7D5688DB9E9C}" sibTransId="{5E81F13C-7264-4D8D-AD10-C1596C17423D}"/>
    <dgm:cxn modelId="{E6BE1E2C-ADFC-4C79-AFC0-6E67340F07B7}" type="presOf" srcId="{C8B67F4D-F526-48AA-9B8E-F0DD87B1F0E5}" destId="{E38C6344-E566-4AE6-A198-6EA58E910FF3}" srcOrd="0" destOrd="0" presId="urn:microsoft.com/office/officeart/2005/8/layout/hProcess3"/>
    <dgm:cxn modelId="{49B26B62-AD13-4C22-9A4C-C53FD9DD650E}" type="presOf" srcId="{A1273D6E-7791-4083-A78C-54043173CE8F}" destId="{B2626DC0-2546-41A2-AEF1-0F509BA0E506}" srcOrd="0" destOrd="0" presId="urn:microsoft.com/office/officeart/2005/8/layout/hProcess3"/>
    <dgm:cxn modelId="{0B81DB50-3470-4E0F-9D6B-1CB2975BBA1E}" type="presOf" srcId="{C37EF88D-43F3-47DB-80C4-38A1E979C886}" destId="{B83F67DC-E2DE-4CE7-8711-E76B17FFC240}" srcOrd="0" destOrd="0" presId="urn:microsoft.com/office/officeart/2005/8/layout/hProcess3"/>
    <dgm:cxn modelId="{0E65FB85-BD16-45B1-8756-F4EF6DD7097B}" srcId="{C8B67F4D-F526-48AA-9B8E-F0DD87B1F0E5}" destId="{C37EF88D-43F3-47DB-80C4-38A1E979C886}" srcOrd="2" destOrd="0" parTransId="{A57711A5-03C2-4AB2-AE08-049556AF8083}" sibTransId="{919B2A4A-4EE5-44C9-BE32-ABF89CB36491}"/>
    <dgm:cxn modelId="{1835D4A0-1477-412D-A9F7-AA094706B248}" srcId="{C8B67F4D-F526-48AA-9B8E-F0DD87B1F0E5}" destId="{A1273D6E-7791-4083-A78C-54043173CE8F}" srcOrd="0" destOrd="0" parTransId="{3B170D74-FF82-46A2-8C00-03DD06A082C7}" sibTransId="{D266FEE7-17E7-4EC8-A7E0-9B968A0D6EF8}"/>
    <dgm:cxn modelId="{BBD1CCBF-185E-4F3F-A31F-C995FD124EED}" type="presOf" srcId="{34BB8116-84C9-43F5-83F9-8BBA99307E6F}" destId="{7A20900B-2856-4892-901F-5008B28A9561}" srcOrd="0" destOrd="0" presId="urn:microsoft.com/office/officeart/2005/8/layout/hProcess3"/>
    <dgm:cxn modelId="{B4313AEB-F87D-4EAD-89A8-78604745B4DD}" type="presParOf" srcId="{E38C6344-E566-4AE6-A198-6EA58E910FF3}" destId="{F0BC4B45-698F-49D8-B1E0-450A965A8BDD}" srcOrd="0" destOrd="0" presId="urn:microsoft.com/office/officeart/2005/8/layout/hProcess3"/>
    <dgm:cxn modelId="{E4B483C6-126F-4027-87D7-24159D0BD8C9}" type="presParOf" srcId="{E38C6344-E566-4AE6-A198-6EA58E910FF3}" destId="{B106D474-6F46-4BBE-9AE7-6B7A6209C612}" srcOrd="1" destOrd="0" presId="urn:microsoft.com/office/officeart/2005/8/layout/hProcess3"/>
    <dgm:cxn modelId="{91053429-52D0-45DA-83F5-3784A53E9002}" type="presParOf" srcId="{B106D474-6F46-4BBE-9AE7-6B7A6209C612}" destId="{F8D39B1E-1260-4381-9640-DC9693639524}" srcOrd="0" destOrd="0" presId="urn:microsoft.com/office/officeart/2005/8/layout/hProcess3"/>
    <dgm:cxn modelId="{6AF7ED44-CE05-4949-BA32-A9C8A73CE21B}" type="presParOf" srcId="{B106D474-6F46-4BBE-9AE7-6B7A6209C612}" destId="{E80371E7-AC10-4CDA-8172-B716DCD1F378}" srcOrd="1" destOrd="0" presId="urn:microsoft.com/office/officeart/2005/8/layout/hProcess3"/>
    <dgm:cxn modelId="{4CA998D2-CA81-42DE-B4E0-3301A737ADA4}" type="presParOf" srcId="{E80371E7-AC10-4CDA-8172-B716DCD1F378}" destId="{8F56DF1C-50CB-418E-B8AA-30E990DAB53C}" srcOrd="0" destOrd="0" presId="urn:microsoft.com/office/officeart/2005/8/layout/hProcess3"/>
    <dgm:cxn modelId="{09C39BE8-73D8-42B2-883C-4B23471487BF}" type="presParOf" srcId="{E80371E7-AC10-4CDA-8172-B716DCD1F378}" destId="{B2626DC0-2546-41A2-AEF1-0F509BA0E506}" srcOrd="1" destOrd="0" presId="urn:microsoft.com/office/officeart/2005/8/layout/hProcess3"/>
    <dgm:cxn modelId="{B74B0681-F893-45A4-BEC0-22207740D47F}" type="presParOf" srcId="{E80371E7-AC10-4CDA-8172-B716DCD1F378}" destId="{19A4401A-3B1D-4EA9-B5E3-DC318F44C2FD}" srcOrd="2" destOrd="0" presId="urn:microsoft.com/office/officeart/2005/8/layout/hProcess3"/>
    <dgm:cxn modelId="{F23B012C-F57B-428C-B2FB-3C3F211020C1}" type="presParOf" srcId="{E80371E7-AC10-4CDA-8172-B716DCD1F378}" destId="{8169FF98-55D2-49F9-8C37-D1B647DF4A75}" srcOrd="3" destOrd="0" presId="urn:microsoft.com/office/officeart/2005/8/layout/hProcess3"/>
    <dgm:cxn modelId="{982C812E-E6F4-4F00-ADA4-AADA59011C4C}" type="presParOf" srcId="{B106D474-6F46-4BBE-9AE7-6B7A6209C612}" destId="{AA4738C0-1824-4C61-9FCC-2E181C6766D6}" srcOrd="2" destOrd="0" presId="urn:microsoft.com/office/officeart/2005/8/layout/hProcess3"/>
    <dgm:cxn modelId="{F1FCE094-3ED6-48E6-BBD3-D325FBC2FDB9}" type="presParOf" srcId="{B106D474-6F46-4BBE-9AE7-6B7A6209C612}" destId="{77A03A98-0C84-44EB-ADC1-7D9374010ADA}" srcOrd="3" destOrd="0" presId="urn:microsoft.com/office/officeart/2005/8/layout/hProcess3"/>
    <dgm:cxn modelId="{052C935D-9A23-4B95-BD41-9CC2A78C54AE}" type="presParOf" srcId="{77A03A98-0C84-44EB-ADC1-7D9374010ADA}" destId="{7047642D-9B2A-4AB7-A2E2-7D51564ECA12}" srcOrd="0" destOrd="0" presId="urn:microsoft.com/office/officeart/2005/8/layout/hProcess3"/>
    <dgm:cxn modelId="{3823A750-90AC-4340-9D0D-D69EF9D9EC2F}" type="presParOf" srcId="{77A03A98-0C84-44EB-ADC1-7D9374010ADA}" destId="{7A20900B-2856-4892-901F-5008B28A9561}" srcOrd="1" destOrd="0" presId="urn:microsoft.com/office/officeart/2005/8/layout/hProcess3"/>
    <dgm:cxn modelId="{5CFEE194-5A31-4E46-8F1B-3D183133BE90}" type="presParOf" srcId="{77A03A98-0C84-44EB-ADC1-7D9374010ADA}" destId="{64A9CF00-E312-484C-89EA-7A3C391AD26A}" srcOrd="2" destOrd="0" presId="urn:microsoft.com/office/officeart/2005/8/layout/hProcess3"/>
    <dgm:cxn modelId="{331EA2C8-43B5-441D-90EE-B8B198FB1ED5}" type="presParOf" srcId="{77A03A98-0C84-44EB-ADC1-7D9374010ADA}" destId="{36A0733D-F536-4158-BC0F-8C13934B089F}" srcOrd="3" destOrd="0" presId="urn:microsoft.com/office/officeart/2005/8/layout/hProcess3"/>
    <dgm:cxn modelId="{3E584A56-04BA-453F-905F-23B760EF4E09}" type="presParOf" srcId="{B106D474-6F46-4BBE-9AE7-6B7A6209C612}" destId="{EB5F1DD9-1DBE-4960-8A0E-395CFA4A884B}" srcOrd="4" destOrd="0" presId="urn:microsoft.com/office/officeart/2005/8/layout/hProcess3"/>
    <dgm:cxn modelId="{FB62F9AE-A7E6-46C4-B438-91BFCACD2CE3}" type="presParOf" srcId="{B106D474-6F46-4BBE-9AE7-6B7A6209C612}" destId="{43820CD1-D3C4-4AF2-9496-3B2BC16AB327}" srcOrd="5" destOrd="0" presId="urn:microsoft.com/office/officeart/2005/8/layout/hProcess3"/>
    <dgm:cxn modelId="{CB4D7744-EAEC-4A02-BE52-EC17D1E17CB6}" type="presParOf" srcId="{43820CD1-D3C4-4AF2-9496-3B2BC16AB327}" destId="{9EA3C188-7EB6-408E-841F-F16F9008A48D}" srcOrd="0" destOrd="0" presId="urn:microsoft.com/office/officeart/2005/8/layout/hProcess3"/>
    <dgm:cxn modelId="{13B47F27-00AC-4C71-85C5-2E1A2471DC72}" type="presParOf" srcId="{43820CD1-D3C4-4AF2-9496-3B2BC16AB327}" destId="{B83F67DC-E2DE-4CE7-8711-E76B17FFC240}" srcOrd="1" destOrd="0" presId="urn:microsoft.com/office/officeart/2005/8/layout/hProcess3"/>
    <dgm:cxn modelId="{C2A512C3-945D-4F90-89BF-50FA5676B5BE}" type="presParOf" srcId="{43820CD1-D3C4-4AF2-9496-3B2BC16AB327}" destId="{329B9253-E832-450D-8463-46102856A67C}" srcOrd="2" destOrd="0" presId="urn:microsoft.com/office/officeart/2005/8/layout/hProcess3"/>
    <dgm:cxn modelId="{0EB7E4E9-A8EB-4096-93B1-F49CED11B34C}" type="presParOf" srcId="{43820CD1-D3C4-4AF2-9496-3B2BC16AB327}" destId="{EB3E8D2C-9A97-4D8C-B645-697E26C6D1BC}" srcOrd="3" destOrd="0" presId="urn:microsoft.com/office/officeart/2005/8/layout/hProcess3"/>
    <dgm:cxn modelId="{8D56B5CF-56E2-46C7-8840-6DDE06BE5A96}" type="presParOf" srcId="{B106D474-6F46-4BBE-9AE7-6B7A6209C612}" destId="{01F676D0-C85C-4CD2-AC75-C47E8297CD22}" srcOrd="6" destOrd="0" presId="urn:microsoft.com/office/officeart/2005/8/layout/hProcess3"/>
    <dgm:cxn modelId="{766EE592-07C3-42D4-B9EC-8674DF195028}" type="presParOf" srcId="{B106D474-6F46-4BBE-9AE7-6B7A6209C612}" destId="{4D83F044-5F5B-40EE-9766-4D3AE45FA7A3}" srcOrd="7" destOrd="0" presId="urn:microsoft.com/office/officeart/2005/8/layout/hProcess3"/>
    <dgm:cxn modelId="{DD04EE62-D3B4-4591-8562-1D5999A9C102}" type="presParOf" srcId="{B106D474-6F46-4BBE-9AE7-6B7A6209C612}" destId="{59441DFE-FEFB-45F1-B256-2E81AE349544}" srcOrd="8" destOrd="0" presId="urn:microsoft.com/office/officeart/2005/8/layout/h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797F6EF-2C44-4CAA-BCA2-314B6BB6FDCF}" type="doc">
      <dgm:prSet loTypeId="urn:microsoft.com/office/officeart/2005/8/layout/hProcess3" loCatId="process" qsTypeId="urn:microsoft.com/office/officeart/2005/8/quickstyle/simple1" qsCatId="simple" csTypeId="urn:microsoft.com/office/officeart/2005/8/colors/accent1_2" csCatId="accent1" phldr="1"/>
      <dgm:spPr/>
    </dgm:pt>
    <dgm:pt modelId="{6FDCF9B6-5191-46D6-9541-D08538E244DB}">
      <dgm:prSet phldrT="[Text]"/>
      <dgm:spPr/>
      <dgm:t>
        <a:bodyPr/>
        <a:lstStyle/>
        <a:p>
          <a:r>
            <a:rPr lang="en-US" dirty="0">
              <a:solidFill>
                <a:schemeClr val="bg1"/>
              </a:solidFill>
            </a:rPr>
            <a:t>OBJECTVES</a:t>
          </a:r>
        </a:p>
      </dgm:t>
    </dgm:pt>
    <dgm:pt modelId="{390C5DD0-3172-4B7C-A726-C09E14149C1E}" type="parTrans" cxnId="{70588DFC-1A39-4C4E-8FB2-4BDDD9D5630A}">
      <dgm:prSet/>
      <dgm:spPr/>
      <dgm:t>
        <a:bodyPr/>
        <a:lstStyle/>
        <a:p>
          <a:endParaRPr lang="en-US"/>
        </a:p>
      </dgm:t>
    </dgm:pt>
    <dgm:pt modelId="{4D58B791-97C1-4038-A690-D17CA5929FD8}" type="sibTrans" cxnId="{70588DFC-1A39-4C4E-8FB2-4BDDD9D5630A}">
      <dgm:prSet/>
      <dgm:spPr/>
      <dgm:t>
        <a:bodyPr/>
        <a:lstStyle/>
        <a:p>
          <a:endParaRPr lang="en-US"/>
        </a:p>
      </dgm:t>
    </dgm:pt>
    <dgm:pt modelId="{F5805D2B-2DBD-4A2F-9DA7-29FC0965E98E}">
      <dgm:prSet phldrT="[Text]" phldr="1"/>
      <dgm:spPr/>
      <dgm:t>
        <a:bodyPr/>
        <a:lstStyle/>
        <a:p>
          <a:endParaRPr lang="en-US"/>
        </a:p>
      </dgm:t>
    </dgm:pt>
    <dgm:pt modelId="{850F1A72-EF70-46B5-B643-126886101C53}" type="parTrans" cxnId="{478CCBE4-2FD9-467B-8A46-915AB9AED143}">
      <dgm:prSet/>
      <dgm:spPr/>
      <dgm:t>
        <a:bodyPr/>
        <a:lstStyle/>
        <a:p>
          <a:endParaRPr lang="en-US"/>
        </a:p>
      </dgm:t>
    </dgm:pt>
    <dgm:pt modelId="{8815C02D-14D0-4A94-839C-7F7D006B910D}" type="sibTrans" cxnId="{478CCBE4-2FD9-467B-8A46-915AB9AED143}">
      <dgm:prSet/>
      <dgm:spPr/>
      <dgm:t>
        <a:bodyPr/>
        <a:lstStyle/>
        <a:p>
          <a:endParaRPr lang="en-US"/>
        </a:p>
      </dgm:t>
    </dgm:pt>
    <dgm:pt modelId="{28DB05D2-7A62-4A0F-9273-6F82C3D471BA}">
      <dgm:prSet phldrT="[Text]" phldr="1"/>
      <dgm:spPr/>
      <dgm:t>
        <a:bodyPr/>
        <a:lstStyle/>
        <a:p>
          <a:endParaRPr lang="en-US"/>
        </a:p>
      </dgm:t>
    </dgm:pt>
    <dgm:pt modelId="{068577D8-B1F9-461D-AA5B-56B7D49717C8}" type="parTrans" cxnId="{5ABF647A-217D-43F7-815D-91A93DEB3C9F}">
      <dgm:prSet/>
      <dgm:spPr/>
      <dgm:t>
        <a:bodyPr/>
        <a:lstStyle/>
        <a:p>
          <a:endParaRPr lang="en-US"/>
        </a:p>
      </dgm:t>
    </dgm:pt>
    <dgm:pt modelId="{37404CDB-F487-4B4F-92DA-BC0ED234CB82}" type="sibTrans" cxnId="{5ABF647A-217D-43F7-815D-91A93DEB3C9F}">
      <dgm:prSet/>
      <dgm:spPr/>
      <dgm:t>
        <a:bodyPr/>
        <a:lstStyle/>
        <a:p>
          <a:endParaRPr lang="en-US"/>
        </a:p>
      </dgm:t>
    </dgm:pt>
    <dgm:pt modelId="{29B53D80-CE60-4A47-BE74-113AD0199584}" type="pres">
      <dgm:prSet presAssocID="{D797F6EF-2C44-4CAA-BCA2-314B6BB6FDCF}" presName="Name0" presStyleCnt="0">
        <dgm:presLayoutVars>
          <dgm:dir/>
          <dgm:animLvl val="lvl"/>
          <dgm:resizeHandles val="exact"/>
        </dgm:presLayoutVars>
      </dgm:prSet>
      <dgm:spPr/>
    </dgm:pt>
    <dgm:pt modelId="{3FBBB946-A750-404A-AD5B-69D9B28E1760}" type="pres">
      <dgm:prSet presAssocID="{D797F6EF-2C44-4CAA-BCA2-314B6BB6FDCF}" presName="dummy" presStyleCnt="0"/>
      <dgm:spPr/>
    </dgm:pt>
    <dgm:pt modelId="{FB80BB24-5827-4422-BEE5-AD65B7CE0CB0}" type="pres">
      <dgm:prSet presAssocID="{D797F6EF-2C44-4CAA-BCA2-314B6BB6FDCF}" presName="linH" presStyleCnt="0"/>
      <dgm:spPr/>
    </dgm:pt>
    <dgm:pt modelId="{7E007831-F859-4BF2-877F-57E42EE2418E}" type="pres">
      <dgm:prSet presAssocID="{D797F6EF-2C44-4CAA-BCA2-314B6BB6FDCF}" presName="padding1" presStyleCnt="0"/>
      <dgm:spPr/>
    </dgm:pt>
    <dgm:pt modelId="{E91C2B71-997F-4DC2-93A5-F86602B5855E}" type="pres">
      <dgm:prSet presAssocID="{6FDCF9B6-5191-46D6-9541-D08538E244DB}" presName="linV" presStyleCnt="0"/>
      <dgm:spPr/>
    </dgm:pt>
    <dgm:pt modelId="{8EB2EDAE-5A15-45A1-9A53-EFE3B472D9C3}" type="pres">
      <dgm:prSet presAssocID="{6FDCF9B6-5191-46D6-9541-D08538E244DB}" presName="spVertical1" presStyleCnt="0"/>
      <dgm:spPr/>
    </dgm:pt>
    <dgm:pt modelId="{43D39C52-10BB-4EBF-B45F-5636C658D640}" type="pres">
      <dgm:prSet presAssocID="{6FDCF9B6-5191-46D6-9541-D08538E244DB}" presName="parTx" presStyleLbl="revTx" presStyleIdx="0" presStyleCnt="3" custScaleX="84690" custLinFactNeighborX="-25818" custLinFactNeighborY="38725">
        <dgm:presLayoutVars>
          <dgm:chMax val="0"/>
          <dgm:chPref val="0"/>
          <dgm:bulletEnabled val="1"/>
        </dgm:presLayoutVars>
      </dgm:prSet>
      <dgm:spPr/>
    </dgm:pt>
    <dgm:pt modelId="{79BAD977-8F49-4510-9F30-4351AFE3A0B2}" type="pres">
      <dgm:prSet presAssocID="{6FDCF9B6-5191-46D6-9541-D08538E244DB}" presName="spVertical2" presStyleCnt="0"/>
      <dgm:spPr/>
    </dgm:pt>
    <dgm:pt modelId="{21BBE9EC-A24E-4A7A-86A1-CD78E27A455C}" type="pres">
      <dgm:prSet presAssocID="{6FDCF9B6-5191-46D6-9541-D08538E244DB}" presName="spVertical3" presStyleCnt="0"/>
      <dgm:spPr/>
    </dgm:pt>
    <dgm:pt modelId="{4E8856A1-1F40-4651-BEA3-00D6517501E0}" type="pres">
      <dgm:prSet presAssocID="{4D58B791-97C1-4038-A690-D17CA5929FD8}" presName="space" presStyleCnt="0"/>
      <dgm:spPr/>
    </dgm:pt>
    <dgm:pt modelId="{1D3CDA46-F257-421B-B79E-4104A7EB5F4D}" type="pres">
      <dgm:prSet presAssocID="{F5805D2B-2DBD-4A2F-9DA7-29FC0965E98E}" presName="linV" presStyleCnt="0"/>
      <dgm:spPr/>
    </dgm:pt>
    <dgm:pt modelId="{FAD6B23F-BC1E-4B0A-934E-696A9727FF34}" type="pres">
      <dgm:prSet presAssocID="{F5805D2B-2DBD-4A2F-9DA7-29FC0965E98E}" presName="spVertical1" presStyleCnt="0"/>
      <dgm:spPr/>
    </dgm:pt>
    <dgm:pt modelId="{DDA2B14F-AACC-48C3-B875-58DE4773AB5E}" type="pres">
      <dgm:prSet presAssocID="{F5805D2B-2DBD-4A2F-9DA7-29FC0965E98E}" presName="parTx" presStyleLbl="revTx" presStyleIdx="1" presStyleCnt="3">
        <dgm:presLayoutVars>
          <dgm:chMax val="0"/>
          <dgm:chPref val="0"/>
          <dgm:bulletEnabled val="1"/>
        </dgm:presLayoutVars>
      </dgm:prSet>
      <dgm:spPr/>
    </dgm:pt>
    <dgm:pt modelId="{9350CF0A-068C-4598-BF63-F6F62C89401D}" type="pres">
      <dgm:prSet presAssocID="{F5805D2B-2DBD-4A2F-9DA7-29FC0965E98E}" presName="spVertical2" presStyleCnt="0"/>
      <dgm:spPr/>
    </dgm:pt>
    <dgm:pt modelId="{2E52CD8A-8460-489F-A0FF-15FC95D85EA5}" type="pres">
      <dgm:prSet presAssocID="{F5805D2B-2DBD-4A2F-9DA7-29FC0965E98E}" presName="spVertical3" presStyleCnt="0"/>
      <dgm:spPr/>
    </dgm:pt>
    <dgm:pt modelId="{B97D8745-1397-4BF9-A65E-FDD2FE95B809}" type="pres">
      <dgm:prSet presAssocID="{8815C02D-14D0-4A94-839C-7F7D006B910D}" presName="space" presStyleCnt="0"/>
      <dgm:spPr/>
    </dgm:pt>
    <dgm:pt modelId="{BF45CD3F-9DDE-4146-8C23-CC86A75AFE47}" type="pres">
      <dgm:prSet presAssocID="{28DB05D2-7A62-4A0F-9273-6F82C3D471BA}" presName="linV" presStyleCnt="0"/>
      <dgm:spPr/>
    </dgm:pt>
    <dgm:pt modelId="{9D56FACC-1177-4FD6-AE28-E3F295A9B1B2}" type="pres">
      <dgm:prSet presAssocID="{28DB05D2-7A62-4A0F-9273-6F82C3D471BA}" presName="spVertical1" presStyleCnt="0"/>
      <dgm:spPr/>
    </dgm:pt>
    <dgm:pt modelId="{CC094992-9D6A-459E-9C23-9060A4319E84}" type="pres">
      <dgm:prSet presAssocID="{28DB05D2-7A62-4A0F-9273-6F82C3D471BA}" presName="parTx" presStyleLbl="revTx" presStyleIdx="2" presStyleCnt="3">
        <dgm:presLayoutVars>
          <dgm:chMax val="0"/>
          <dgm:chPref val="0"/>
          <dgm:bulletEnabled val="1"/>
        </dgm:presLayoutVars>
      </dgm:prSet>
      <dgm:spPr/>
    </dgm:pt>
    <dgm:pt modelId="{E95AC968-7244-49D5-A3C2-95087E9BF5B3}" type="pres">
      <dgm:prSet presAssocID="{28DB05D2-7A62-4A0F-9273-6F82C3D471BA}" presName="spVertical2" presStyleCnt="0"/>
      <dgm:spPr/>
    </dgm:pt>
    <dgm:pt modelId="{265EA083-2A01-4E3D-940F-358A223C4766}" type="pres">
      <dgm:prSet presAssocID="{28DB05D2-7A62-4A0F-9273-6F82C3D471BA}" presName="spVertical3" presStyleCnt="0"/>
      <dgm:spPr/>
    </dgm:pt>
    <dgm:pt modelId="{EF12E770-6D9E-459C-8BE0-232B069E1EEF}" type="pres">
      <dgm:prSet presAssocID="{D797F6EF-2C44-4CAA-BCA2-314B6BB6FDCF}" presName="padding2" presStyleCnt="0"/>
      <dgm:spPr/>
    </dgm:pt>
    <dgm:pt modelId="{EF39CAD7-2DA1-45E4-A34D-1609B11E2859}" type="pres">
      <dgm:prSet presAssocID="{D797F6EF-2C44-4CAA-BCA2-314B6BB6FDCF}" presName="negArrow" presStyleCnt="0"/>
      <dgm:spPr/>
    </dgm:pt>
    <dgm:pt modelId="{F322DB65-04F7-4E3B-9BE3-6CC6FA7A7E86}" type="pres">
      <dgm:prSet presAssocID="{D797F6EF-2C44-4CAA-BCA2-314B6BB6FDCF}" presName="backgroundArrow" presStyleLbl="node1" presStyleIdx="0" presStyleCnt="1" custLinFactY="48700" custLinFactNeighborX="7527" custLinFactNeighborY="100000"/>
      <dgm:spPr>
        <a:solidFill>
          <a:schemeClr val="accent1">
            <a:lumMod val="60000"/>
            <a:lumOff val="40000"/>
          </a:schemeClr>
        </a:solidFill>
        <a:ln>
          <a:noFill/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</dgm:pt>
  </dgm:ptLst>
  <dgm:cxnLst>
    <dgm:cxn modelId="{CC56990B-4BB2-464C-89EE-38ECB843CA81}" type="presOf" srcId="{F5805D2B-2DBD-4A2F-9DA7-29FC0965E98E}" destId="{DDA2B14F-AACC-48C3-B875-58DE4773AB5E}" srcOrd="0" destOrd="0" presId="urn:microsoft.com/office/officeart/2005/8/layout/hProcess3"/>
    <dgm:cxn modelId="{7997A71D-1844-4F2E-A766-AA64539C46F1}" type="presOf" srcId="{6FDCF9B6-5191-46D6-9541-D08538E244DB}" destId="{43D39C52-10BB-4EBF-B45F-5636C658D640}" srcOrd="0" destOrd="0" presId="urn:microsoft.com/office/officeart/2005/8/layout/hProcess3"/>
    <dgm:cxn modelId="{5ABF647A-217D-43F7-815D-91A93DEB3C9F}" srcId="{D797F6EF-2C44-4CAA-BCA2-314B6BB6FDCF}" destId="{28DB05D2-7A62-4A0F-9273-6F82C3D471BA}" srcOrd="2" destOrd="0" parTransId="{068577D8-B1F9-461D-AA5B-56B7D49717C8}" sibTransId="{37404CDB-F487-4B4F-92DA-BC0ED234CB82}"/>
    <dgm:cxn modelId="{928944D2-94D9-494C-BC6E-15447A271AF2}" type="presOf" srcId="{D797F6EF-2C44-4CAA-BCA2-314B6BB6FDCF}" destId="{29B53D80-CE60-4A47-BE74-113AD0199584}" srcOrd="0" destOrd="0" presId="urn:microsoft.com/office/officeart/2005/8/layout/hProcess3"/>
    <dgm:cxn modelId="{478CCBE4-2FD9-467B-8A46-915AB9AED143}" srcId="{D797F6EF-2C44-4CAA-BCA2-314B6BB6FDCF}" destId="{F5805D2B-2DBD-4A2F-9DA7-29FC0965E98E}" srcOrd="1" destOrd="0" parTransId="{850F1A72-EF70-46B5-B643-126886101C53}" sibTransId="{8815C02D-14D0-4A94-839C-7F7D006B910D}"/>
    <dgm:cxn modelId="{B28CEEF7-CBA5-41B9-B3C7-DBD6237D91D0}" type="presOf" srcId="{28DB05D2-7A62-4A0F-9273-6F82C3D471BA}" destId="{CC094992-9D6A-459E-9C23-9060A4319E84}" srcOrd="0" destOrd="0" presId="urn:microsoft.com/office/officeart/2005/8/layout/hProcess3"/>
    <dgm:cxn modelId="{70588DFC-1A39-4C4E-8FB2-4BDDD9D5630A}" srcId="{D797F6EF-2C44-4CAA-BCA2-314B6BB6FDCF}" destId="{6FDCF9B6-5191-46D6-9541-D08538E244DB}" srcOrd="0" destOrd="0" parTransId="{390C5DD0-3172-4B7C-A726-C09E14149C1E}" sibTransId="{4D58B791-97C1-4038-A690-D17CA5929FD8}"/>
    <dgm:cxn modelId="{BDC92138-FD1C-43A8-8235-6F8C66A237B2}" type="presParOf" srcId="{29B53D80-CE60-4A47-BE74-113AD0199584}" destId="{3FBBB946-A750-404A-AD5B-69D9B28E1760}" srcOrd="0" destOrd="0" presId="urn:microsoft.com/office/officeart/2005/8/layout/hProcess3"/>
    <dgm:cxn modelId="{7E2D3A53-5DBC-4A37-9697-00971DFAB66C}" type="presParOf" srcId="{29B53D80-CE60-4A47-BE74-113AD0199584}" destId="{FB80BB24-5827-4422-BEE5-AD65B7CE0CB0}" srcOrd="1" destOrd="0" presId="urn:microsoft.com/office/officeart/2005/8/layout/hProcess3"/>
    <dgm:cxn modelId="{7D65540E-6616-4AC5-ABAE-60379BC16D9B}" type="presParOf" srcId="{FB80BB24-5827-4422-BEE5-AD65B7CE0CB0}" destId="{7E007831-F859-4BF2-877F-57E42EE2418E}" srcOrd="0" destOrd="0" presId="urn:microsoft.com/office/officeart/2005/8/layout/hProcess3"/>
    <dgm:cxn modelId="{0EC910FC-7612-430A-8492-E994412C2EDE}" type="presParOf" srcId="{FB80BB24-5827-4422-BEE5-AD65B7CE0CB0}" destId="{E91C2B71-997F-4DC2-93A5-F86602B5855E}" srcOrd="1" destOrd="0" presId="urn:microsoft.com/office/officeart/2005/8/layout/hProcess3"/>
    <dgm:cxn modelId="{7B576058-D74C-4B80-AAF0-1A26E6A5372F}" type="presParOf" srcId="{E91C2B71-997F-4DC2-93A5-F86602B5855E}" destId="{8EB2EDAE-5A15-45A1-9A53-EFE3B472D9C3}" srcOrd="0" destOrd="0" presId="urn:microsoft.com/office/officeart/2005/8/layout/hProcess3"/>
    <dgm:cxn modelId="{D2EAD627-DA50-4741-9E62-C78FD12799E9}" type="presParOf" srcId="{E91C2B71-997F-4DC2-93A5-F86602B5855E}" destId="{43D39C52-10BB-4EBF-B45F-5636C658D640}" srcOrd="1" destOrd="0" presId="urn:microsoft.com/office/officeart/2005/8/layout/hProcess3"/>
    <dgm:cxn modelId="{59FDF9C7-B612-4ED7-BA36-2CAFB0906174}" type="presParOf" srcId="{E91C2B71-997F-4DC2-93A5-F86602B5855E}" destId="{79BAD977-8F49-4510-9F30-4351AFE3A0B2}" srcOrd="2" destOrd="0" presId="urn:microsoft.com/office/officeart/2005/8/layout/hProcess3"/>
    <dgm:cxn modelId="{C9DA7EAC-DE0B-4E84-B32A-B08FA72FBEA4}" type="presParOf" srcId="{E91C2B71-997F-4DC2-93A5-F86602B5855E}" destId="{21BBE9EC-A24E-4A7A-86A1-CD78E27A455C}" srcOrd="3" destOrd="0" presId="urn:microsoft.com/office/officeart/2005/8/layout/hProcess3"/>
    <dgm:cxn modelId="{06703160-5B54-444D-903E-E58DC9BE3550}" type="presParOf" srcId="{FB80BB24-5827-4422-BEE5-AD65B7CE0CB0}" destId="{4E8856A1-1F40-4651-BEA3-00D6517501E0}" srcOrd="2" destOrd="0" presId="urn:microsoft.com/office/officeart/2005/8/layout/hProcess3"/>
    <dgm:cxn modelId="{AF708FD0-B86A-4F7A-B1C0-9D01CF64C0B2}" type="presParOf" srcId="{FB80BB24-5827-4422-BEE5-AD65B7CE0CB0}" destId="{1D3CDA46-F257-421B-B79E-4104A7EB5F4D}" srcOrd="3" destOrd="0" presId="urn:microsoft.com/office/officeart/2005/8/layout/hProcess3"/>
    <dgm:cxn modelId="{AC8A8946-1CC1-41B4-8732-64CBB549B071}" type="presParOf" srcId="{1D3CDA46-F257-421B-B79E-4104A7EB5F4D}" destId="{FAD6B23F-BC1E-4B0A-934E-696A9727FF34}" srcOrd="0" destOrd="0" presId="urn:microsoft.com/office/officeart/2005/8/layout/hProcess3"/>
    <dgm:cxn modelId="{3FBD8E88-B69F-4F16-884F-28AF7BB18D17}" type="presParOf" srcId="{1D3CDA46-F257-421B-B79E-4104A7EB5F4D}" destId="{DDA2B14F-AACC-48C3-B875-58DE4773AB5E}" srcOrd="1" destOrd="0" presId="urn:microsoft.com/office/officeart/2005/8/layout/hProcess3"/>
    <dgm:cxn modelId="{BCBE24B3-4B82-4292-AB93-16123F547E8E}" type="presParOf" srcId="{1D3CDA46-F257-421B-B79E-4104A7EB5F4D}" destId="{9350CF0A-068C-4598-BF63-F6F62C89401D}" srcOrd="2" destOrd="0" presId="urn:microsoft.com/office/officeart/2005/8/layout/hProcess3"/>
    <dgm:cxn modelId="{F380877D-23B3-465B-A836-E38CEA2E3DFA}" type="presParOf" srcId="{1D3CDA46-F257-421B-B79E-4104A7EB5F4D}" destId="{2E52CD8A-8460-489F-A0FF-15FC95D85EA5}" srcOrd="3" destOrd="0" presId="urn:microsoft.com/office/officeart/2005/8/layout/hProcess3"/>
    <dgm:cxn modelId="{0BF06525-F044-44E9-93F8-62171AA58AB1}" type="presParOf" srcId="{FB80BB24-5827-4422-BEE5-AD65B7CE0CB0}" destId="{B97D8745-1397-4BF9-A65E-FDD2FE95B809}" srcOrd="4" destOrd="0" presId="urn:microsoft.com/office/officeart/2005/8/layout/hProcess3"/>
    <dgm:cxn modelId="{5018C139-57DD-4C41-A57E-792C055F459B}" type="presParOf" srcId="{FB80BB24-5827-4422-BEE5-AD65B7CE0CB0}" destId="{BF45CD3F-9DDE-4146-8C23-CC86A75AFE47}" srcOrd="5" destOrd="0" presId="urn:microsoft.com/office/officeart/2005/8/layout/hProcess3"/>
    <dgm:cxn modelId="{4F35A52C-A237-4D2A-B8A6-BF725BD794D9}" type="presParOf" srcId="{BF45CD3F-9DDE-4146-8C23-CC86A75AFE47}" destId="{9D56FACC-1177-4FD6-AE28-E3F295A9B1B2}" srcOrd="0" destOrd="0" presId="urn:microsoft.com/office/officeart/2005/8/layout/hProcess3"/>
    <dgm:cxn modelId="{6B27CF9A-35AC-4EDC-B556-45DC69EFDA44}" type="presParOf" srcId="{BF45CD3F-9DDE-4146-8C23-CC86A75AFE47}" destId="{CC094992-9D6A-459E-9C23-9060A4319E84}" srcOrd="1" destOrd="0" presId="urn:microsoft.com/office/officeart/2005/8/layout/hProcess3"/>
    <dgm:cxn modelId="{1BC12A8D-2AED-4CE6-ADB6-1A404F0D1D18}" type="presParOf" srcId="{BF45CD3F-9DDE-4146-8C23-CC86A75AFE47}" destId="{E95AC968-7244-49D5-A3C2-95087E9BF5B3}" srcOrd="2" destOrd="0" presId="urn:microsoft.com/office/officeart/2005/8/layout/hProcess3"/>
    <dgm:cxn modelId="{335A4FFF-75FE-49C7-9C13-E7E3F338EDDA}" type="presParOf" srcId="{BF45CD3F-9DDE-4146-8C23-CC86A75AFE47}" destId="{265EA083-2A01-4E3D-940F-358A223C4766}" srcOrd="3" destOrd="0" presId="urn:microsoft.com/office/officeart/2005/8/layout/hProcess3"/>
    <dgm:cxn modelId="{6AB6005C-1FB8-4CE1-8299-148E219CCD26}" type="presParOf" srcId="{FB80BB24-5827-4422-BEE5-AD65B7CE0CB0}" destId="{EF12E770-6D9E-459C-8BE0-232B069E1EEF}" srcOrd="6" destOrd="0" presId="urn:microsoft.com/office/officeart/2005/8/layout/hProcess3"/>
    <dgm:cxn modelId="{F1FF35B2-53C3-4A5F-A661-63A47D2692D4}" type="presParOf" srcId="{FB80BB24-5827-4422-BEE5-AD65B7CE0CB0}" destId="{EF39CAD7-2DA1-45E4-A34D-1609B11E2859}" srcOrd="7" destOrd="0" presId="urn:microsoft.com/office/officeart/2005/8/layout/hProcess3"/>
    <dgm:cxn modelId="{2DCCB22A-BBF6-49A3-8560-5CDB000087B4}" type="presParOf" srcId="{FB80BB24-5827-4422-BEE5-AD65B7CE0CB0}" destId="{F322DB65-04F7-4E3B-9BE3-6CC6FA7A7E86}" srcOrd="8" destOrd="0" presId="urn:microsoft.com/office/officeart/2005/8/layout/hProcess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8B67F4D-F526-48AA-9B8E-F0DD87B1F0E5}" type="doc">
      <dgm:prSet loTypeId="urn:microsoft.com/office/officeart/2005/8/layout/hProcess3" loCatId="process" qsTypeId="urn:microsoft.com/office/officeart/2005/8/quickstyle/simple1" qsCatId="simple" csTypeId="urn:microsoft.com/office/officeart/2005/8/colors/accent1_2" csCatId="accent1" phldr="1"/>
      <dgm:spPr/>
    </dgm:pt>
    <dgm:pt modelId="{A1273D6E-7791-4083-A78C-54043173CE8F}">
      <dgm:prSet phldrT="[Text]" custT="1"/>
      <dgm:spPr/>
      <dgm:t>
        <a:bodyPr/>
        <a:lstStyle/>
        <a:p>
          <a:r>
            <a:rPr lang="en-US" sz="2400" dirty="0">
              <a:solidFill>
                <a:srgbClr val="7030A0"/>
              </a:solidFill>
            </a:rPr>
            <a:t>STRATEGY</a:t>
          </a:r>
        </a:p>
      </dgm:t>
    </dgm:pt>
    <dgm:pt modelId="{3B170D74-FF82-46A2-8C00-03DD06A082C7}" type="parTrans" cxnId="{1835D4A0-1477-412D-A9F7-AA094706B248}">
      <dgm:prSet/>
      <dgm:spPr/>
      <dgm:t>
        <a:bodyPr/>
        <a:lstStyle/>
        <a:p>
          <a:endParaRPr lang="en-US"/>
        </a:p>
      </dgm:t>
    </dgm:pt>
    <dgm:pt modelId="{D266FEE7-17E7-4EC8-A7E0-9B968A0D6EF8}" type="sibTrans" cxnId="{1835D4A0-1477-412D-A9F7-AA094706B248}">
      <dgm:prSet/>
      <dgm:spPr/>
      <dgm:t>
        <a:bodyPr/>
        <a:lstStyle/>
        <a:p>
          <a:endParaRPr lang="en-US"/>
        </a:p>
      </dgm:t>
    </dgm:pt>
    <dgm:pt modelId="{34BB8116-84C9-43F5-83F9-8BBA99307E6F}">
      <dgm:prSet phldrT="[Text]" phldr="1"/>
      <dgm:spPr/>
      <dgm:t>
        <a:bodyPr/>
        <a:lstStyle/>
        <a:p>
          <a:endParaRPr lang="en-US" dirty="0"/>
        </a:p>
      </dgm:t>
    </dgm:pt>
    <dgm:pt modelId="{E775B0CA-A034-4CC1-87E4-7D5688DB9E9C}" type="parTrans" cxnId="{FD260F12-E50A-426D-B744-3B8CED633667}">
      <dgm:prSet/>
      <dgm:spPr/>
      <dgm:t>
        <a:bodyPr/>
        <a:lstStyle/>
        <a:p>
          <a:endParaRPr lang="en-US"/>
        </a:p>
      </dgm:t>
    </dgm:pt>
    <dgm:pt modelId="{5E81F13C-7264-4D8D-AD10-C1596C17423D}" type="sibTrans" cxnId="{FD260F12-E50A-426D-B744-3B8CED633667}">
      <dgm:prSet/>
      <dgm:spPr/>
      <dgm:t>
        <a:bodyPr/>
        <a:lstStyle/>
        <a:p>
          <a:endParaRPr lang="en-US"/>
        </a:p>
      </dgm:t>
    </dgm:pt>
    <dgm:pt modelId="{C37EF88D-43F3-47DB-80C4-38A1E979C886}">
      <dgm:prSet phldrT="[Text]" phldr="1"/>
      <dgm:spPr/>
      <dgm:t>
        <a:bodyPr/>
        <a:lstStyle/>
        <a:p>
          <a:endParaRPr lang="en-US" dirty="0"/>
        </a:p>
      </dgm:t>
    </dgm:pt>
    <dgm:pt modelId="{A57711A5-03C2-4AB2-AE08-049556AF8083}" type="parTrans" cxnId="{0E65FB85-BD16-45B1-8756-F4EF6DD7097B}">
      <dgm:prSet/>
      <dgm:spPr/>
      <dgm:t>
        <a:bodyPr/>
        <a:lstStyle/>
        <a:p>
          <a:endParaRPr lang="en-US"/>
        </a:p>
      </dgm:t>
    </dgm:pt>
    <dgm:pt modelId="{919B2A4A-4EE5-44C9-BE32-ABF89CB36491}" type="sibTrans" cxnId="{0E65FB85-BD16-45B1-8756-F4EF6DD7097B}">
      <dgm:prSet/>
      <dgm:spPr/>
      <dgm:t>
        <a:bodyPr/>
        <a:lstStyle/>
        <a:p>
          <a:endParaRPr lang="en-US"/>
        </a:p>
      </dgm:t>
    </dgm:pt>
    <dgm:pt modelId="{E38C6344-E566-4AE6-A198-6EA58E910FF3}" type="pres">
      <dgm:prSet presAssocID="{C8B67F4D-F526-48AA-9B8E-F0DD87B1F0E5}" presName="Name0" presStyleCnt="0">
        <dgm:presLayoutVars>
          <dgm:dir/>
          <dgm:animLvl val="lvl"/>
          <dgm:resizeHandles val="exact"/>
        </dgm:presLayoutVars>
      </dgm:prSet>
      <dgm:spPr/>
    </dgm:pt>
    <dgm:pt modelId="{F0BC4B45-698F-49D8-B1E0-450A965A8BDD}" type="pres">
      <dgm:prSet presAssocID="{C8B67F4D-F526-48AA-9B8E-F0DD87B1F0E5}" presName="dummy" presStyleCnt="0"/>
      <dgm:spPr/>
    </dgm:pt>
    <dgm:pt modelId="{B106D474-6F46-4BBE-9AE7-6B7A6209C612}" type="pres">
      <dgm:prSet presAssocID="{C8B67F4D-F526-48AA-9B8E-F0DD87B1F0E5}" presName="linH" presStyleCnt="0"/>
      <dgm:spPr/>
    </dgm:pt>
    <dgm:pt modelId="{F8D39B1E-1260-4381-9640-DC9693639524}" type="pres">
      <dgm:prSet presAssocID="{C8B67F4D-F526-48AA-9B8E-F0DD87B1F0E5}" presName="padding1" presStyleCnt="0"/>
      <dgm:spPr/>
    </dgm:pt>
    <dgm:pt modelId="{E80371E7-AC10-4CDA-8172-B716DCD1F378}" type="pres">
      <dgm:prSet presAssocID="{A1273D6E-7791-4083-A78C-54043173CE8F}" presName="linV" presStyleCnt="0"/>
      <dgm:spPr/>
    </dgm:pt>
    <dgm:pt modelId="{8F56DF1C-50CB-418E-B8AA-30E990DAB53C}" type="pres">
      <dgm:prSet presAssocID="{A1273D6E-7791-4083-A78C-54043173CE8F}" presName="spVertical1" presStyleCnt="0"/>
      <dgm:spPr/>
    </dgm:pt>
    <dgm:pt modelId="{B2626DC0-2546-41A2-AEF1-0F509BA0E506}" type="pres">
      <dgm:prSet presAssocID="{A1273D6E-7791-4083-A78C-54043173CE8F}" presName="parTx" presStyleLbl="revTx" presStyleIdx="0" presStyleCnt="3" custScaleX="141082" custScaleY="78921" custLinFactNeighborX="-21541" custLinFactNeighborY="-7102">
        <dgm:presLayoutVars>
          <dgm:chMax val="0"/>
          <dgm:chPref val="0"/>
          <dgm:bulletEnabled val="1"/>
        </dgm:presLayoutVars>
      </dgm:prSet>
      <dgm:spPr/>
    </dgm:pt>
    <dgm:pt modelId="{19A4401A-3B1D-4EA9-B5E3-DC318F44C2FD}" type="pres">
      <dgm:prSet presAssocID="{A1273D6E-7791-4083-A78C-54043173CE8F}" presName="spVertical2" presStyleCnt="0"/>
      <dgm:spPr/>
    </dgm:pt>
    <dgm:pt modelId="{8169FF98-55D2-49F9-8C37-D1B647DF4A75}" type="pres">
      <dgm:prSet presAssocID="{A1273D6E-7791-4083-A78C-54043173CE8F}" presName="spVertical3" presStyleCnt="0"/>
      <dgm:spPr/>
    </dgm:pt>
    <dgm:pt modelId="{AA4738C0-1824-4C61-9FCC-2E181C6766D6}" type="pres">
      <dgm:prSet presAssocID="{D266FEE7-17E7-4EC8-A7E0-9B968A0D6EF8}" presName="space" presStyleCnt="0"/>
      <dgm:spPr/>
    </dgm:pt>
    <dgm:pt modelId="{77A03A98-0C84-44EB-ADC1-7D9374010ADA}" type="pres">
      <dgm:prSet presAssocID="{34BB8116-84C9-43F5-83F9-8BBA99307E6F}" presName="linV" presStyleCnt="0"/>
      <dgm:spPr/>
    </dgm:pt>
    <dgm:pt modelId="{7047642D-9B2A-4AB7-A2E2-7D51564ECA12}" type="pres">
      <dgm:prSet presAssocID="{34BB8116-84C9-43F5-83F9-8BBA99307E6F}" presName="spVertical1" presStyleCnt="0"/>
      <dgm:spPr/>
    </dgm:pt>
    <dgm:pt modelId="{7A20900B-2856-4892-901F-5008B28A9561}" type="pres">
      <dgm:prSet presAssocID="{34BB8116-84C9-43F5-83F9-8BBA99307E6F}" presName="parTx" presStyleLbl="revTx" presStyleIdx="1" presStyleCnt="3" custScaleY="42411">
        <dgm:presLayoutVars>
          <dgm:chMax val="0"/>
          <dgm:chPref val="0"/>
          <dgm:bulletEnabled val="1"/>
        </dgm:presLayoutVars>
      </dgm:prSet>
      <dgm:spPr/>
    </dgm:pt>
    <dgm:pt modelId="{64A9CF00-E312-484C-89EA-7A3C391AD26A}" type="pres">
      <dgm:prSet presAssocID="{34BB8116-84C9-43F5-83F9-8BBA99307E6F}" presName="spVertical2" presStyleCnt="0"/>
      <dgm:spPr/>
    </dgm:pt>
    <dgm:pt modelId="{36A0733D-F536-4158-BC0F-8C13934B089F}" type="pres">
      <dgm:prSet presAssocID="{34BB8116-84C9-43F5-83F9-8BBA99307E6F}" presName="spVertical3" presStyleCnt="0"/>
      <dgm:spPr/>
    </dgm:pt>
    <dgm:pt modelId="{EB5F1DD9-1DBE-4960-8A0E-395CFA4A884B}" type="pres">
      <dgm:prSet presAssocID="{5E81F13C-7264-4D8D-AD10-C1596C17423D}" presName="space" presStyleCnt="0"/>
      <dgm:spPr/>
    </dgm:pt>
    <dgm:pt modelId="{43820CD1-D3C4-4AF2-9496-3B2BC16AB327}" type="pres">
      <dgm:prSet presAssocID="{C37EF88D-43F3-47DB-80C4-38A1E979C886}" presName="linV" presStyleCnt="0"/>
      <dgm:spPr/>
    </dgm:pt>
    <dgm:pt modelId="{9EA3C188-7EB6-408E-841F-F16F9008A48D}" type="pres">
      <dgm:prSet presAssocID="{C37EF88D-43F3-47DB-80C4-38A1E979C886}" presName="spVertical1" presStyleCnt="0"/>
      <dgm:spPr/>
    </dgm:pt>
    <dgm:pt modelId="{B83F67DC-E2DE-4CE7-8711-E76B17FFC240}" type="pres">
      <dgm:prSet presAssocID="{C37EF88D-43F3-47DB-80C4-38A1E979C886}" presName="parTx" presStyleLbl="revTx" presStyleIdx="2" presStyleCnt="3">
        <dgm:presLayoutVars>
          <dgm:chMax val="0"/>
          <dgm:chPref val="0"/>
          <dgm:bulletEnabled val="1"/>
        </dgm:presLayoutVars>
      </dgm:prSet>
      <dgm:spPr/>
    </dgm:pt>
    <dgm:pt modelId="{329B9253-E832-450D-8463-46102856A67C}" type="pres">
      <dgm:prSet presAssocID="{C37EF88D-43F3-47DB-80C4-38A1E979C886}" presName="spVertical2" presStyleCnt="0"/>
      <dgm:spPr/>
    </dgm:pt>
    <dgm:pt modelId="{EB3E8D2C-9A97-4D8C-B645-697E26C6D1BC}" type="pres">
      <dgm:prSet presAssocID="{C37EF88D-43F3-47DB-80C4-38A1E979C886}" presName="spVertical3" presStyleCnt="0"/>
      <dgm:spPr/>
    </dgm:pt>
    <dgm:pt modelId="{01F676D0-C85C-4CD2-AC75-C47E8297CD22}" type="pres">
      <dgm:prSet presAssocID="{C8B67F4D-F526-48AA-9B8E-F0DD87B1F0E5}" presName="padding2" presStyleCnt="0"/>
      <dgm:spPr/>
    </dgm:pt>
    <dgm:pt modelId="{4D83F044-5F5B-40EE-9766-4D3AE45FA7A3}" type="pres">
      <dgm:prSet presAssocID="{C8B67F4D-F526-48AA-9B8E-F0DD87B1F0E5}" presName="negArrow" presStyleCnt="0"/>
      <dgm:spPr/>
    </dgm:pt>
    <dgm:pt modelId="{59441DFE-FEFB-45F1-B256-2E81AE349544}" type="pres">
      <dgm:prSet presAssocID="{C8B67F4D-F526-48AA-9B8E-F0DD87B1F0E5}" presName="backgroundArrow" presStyleLbl="node1" presStyleIdx="0" presStyleCnt="1" custScaleX="88727" custScaleY="68380" custLinFactNeighborX="-1461" custLinFactNeighborY="1883"/>
      <dgm:spPr>
        <a:solidFill>
          <a:schemeClr val="accent2">
            <a:lumMod val="60000"/>
            <a:lumOff val="40000"/>
          </a:schemeClr>
        </a:solidFill>
        <a:ln>
          <a:noFill/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</dgm:pt>
  </dgm:ptLst>
  <dgm:cxnLst>
    <dgm:cxn modelId="{FD260F12-E50A-426D-B744-3B8CED633667}" srcId="{C8B67F4D-F526-48AA-9B8E-F0DD87B1F0E5}" destId="{34BB8116-84C9-43F5-83F9-8BBA99307E6F}" srcOrd="1" destOrd="0" parTransId="{E775B0CA-A034-4CC1-87E4-7D5688DB9E9C}" sibTransId="{5E81F13C-7264-4D8D-AD10-C1596C17423D}"/>
    <dgm:cxn modelId="{49C82139-E6FA-4461-B655-07BD6872237D}" type="presOf" srcId="{A1273D6E-7791-4083-A78C-54043173CE8F}" destId="{B2626DC0-2546-41A2-AEF1-0F509BA0E506}" srcOrd="0" destOrd="0" presId="urn:microsoft.com/office/officeart/2005/8/layout/hProcess3"/>
    <dgm:cxn modelId="{0E65FB85-BD16-45B1-8756-F4EF6DD7097B}" srcId="{C8B67F4D-F526-48AA-9B8E-F0DD87B1F0E5}" destId="{C37EF88D-43F3-47DB-80C4-38A1E979C886}" srcOrd="2" destOrd="0" parTransId="{A57711A5-03C2-4AB2-AE08-049556AF8083}" sibTransId="{919B2A4A-4EE5-44C9-BE32-ABF89CB36491}"/>
    <dgm:cxn modelId="{1835D4A0-1477-412D-A9F7-AA094706B248}" srcId="{C8B67F4D-F526-48AA-9B8E-F0DD87B1F0E5}" destId="{A1273D6E-7791-4083-A78C-54043173CE8F}" srcOrd="0" destOrd="0" parTransId="{3B170D74-FF82-46A2-8C00-03DD06A082C7}" sibTransId="{D266FEE7-17E7-4EC8-A7E0-9B968A0D6EF8}"/>
    <dgm:cxn modelId="{251F51CE-7073-44BD-8734-95780E4AE697}" type="presOf" srcId="{C8B67F4D-F526-48AA-9B8E-F0DD87B1F0E5}" destId="{E38C6344-E566-4AE6-A198-6EA58E910FF3}" srcOrd="0" destOrd="0" presId="urn:microsoft.com/office/officeart/2005/8/layout/hProcess3"/>
    <dgm:cxn modelId="{F71CA5F4-9CA0-4C47-AF01-49853BD6C24B}" type="presOf" srcId="{34BB8116-84C9-43F5-83F9-8BBA99307E6F}" destId="{7A20900B-2856-4892-901F-5008B28A9561}" srcOrd="0" destOrd="0" presId="urn:microsoft.com/office/officeart/2005/8/layout/hProcess3"/>
    <dgm:cxn modelId="{FD5D75F8-0640-4B0B-BEB6-9037A4A14FE4}" type="presOf" srcId="{C37EF88D-43F3-47DB-80C4-38A1E979C886}" destId="{B83F67DC-E2DE-4CE7-8711-E76B17FFC240}" srcOrd="0" destOrd="0" presId="urn:microsoft.com/office/officeart/2005/8/layout/hProcess3"/>
    <dgm:cxn modelId="{B7746D19-7465-40F0-AC82-F939535A0613}" type="presParOf" srcId="{E38C6344-E566-4AE6-A198-6EA58E910FF3}" destId="{F0BC4B45-698F-49D8-B1E0-450A965A8BDD}" srcOrd="0" destOrd="0" presId="urn:microsoft.com/office/officeart/2005/8/layout/hProcess3"/>
    <dgm:cxn modelId="{7990F9BA-1383-4992-9CDF-86770510970B}" type="presParOf" srcId="{E38C6344-E566-4AE6-A198-6EA58E910FF3}" destId="{B106D474-6F46-4BBE-9AE7-6B7A6209C612}" srcOrd="1" destOrd="0" presId="urn:microsoft.com/office/officeart/2005/8/layout/hProcess3"/>
    <dgm:cxn modelId="{E3CD5A7C-D54D-4CD6-9EAD-525748DA1980}" type="presParOf" srcId="{B106D474-6F46-4BBE-9AE7-6B7A6209C612}" destId="{F8D39B1E-1260-4381-9640-DC9693639524}" srcOrd="0" destOrd="0" presId="urn:microsoft.com/office/officeart/2005/8/layout/hProcess3"/>
    <dgm:cxn modelId="{F4ED3507-87BF-46CF-B387-8A5295DF64B7}" type="presParOf" srcId="{B106D474-6F46-4BBE-9AE7-6B7A6209C612}" destId="{E80371E7-AC10-4CDA-8172-B716DCD1F378}" srcOrd="1" destOrd="0" presId="urn:microsoft.com/office/officeart/2005/8/layout/hProcess3"/>
    <dgm:cxn modelId="{0FC1981C-F56A-49AB-8EBF-9CDA10ED71FA}" type="presParOf" srcId="{E80371E7-AC10-4CDA-8172-B716DCD1F378}" destId="{8F56DF1C-50CB-418E-B8AA-30E990DAB53C}" srcOrd="0" destOrd="0" presId="urn:microsoft.com/office/officeart/2005/8/layout/hProcess3"/>
    <dgm:cxn modelId="{ABDC6CEE-67F7-4AAD-9109-B44DE24E2BC8}" type="presParOf" srcId="{E80371E7-AC10-4CDA-8172-B716DCD1F378}" destId="{B2626DC0-2546-41A2-AEF1-0F509BA0E506}" srcOrd="1" destOrd="0" presId="urn:microsoft.com/office/officeart/2005/8/layout/hProcess3"/>
    <dgm:cxn modelId="{03CFA300-5790-4A4D-8ADF-F8EE15DC3164}" type="presParOf" srcId="{E80371E7-AC10-4CDA-8172-B716DCD1F378}" destId="{19A4401A-3B1D-4EA9-B5E3-DC318F44C2FD}" srcOrd="2" destOrd="0" presId="urn:microsoft.com/office/officeart/2005/8/layout/hProcess3"/>
    <dgm:cxn modelId="{AE288EE4-3EF2-4A97-9B9A-18147B5F94A3}" type="presParOf" srcId="{E80371E7-AC10-4CDA-8172-B716DCD1F378}" destId="{8169FF98-55D2-49F9-8C37-D1B647DF4A75}" srcOrd="3" destOrd="0" presId="urn:microsoft.com/office/officeart/2005/8/layout/hProcess3"/>
    <dgm:cxn modelId="{39CA7A19-690D-4ED2-9D1C-61A2A0F8E7C8}" type="presParOf" srcId="{B106D474-6F46-4BBE-9AE7-6B7A6209C612}" destId="{AA4738C0-1824-4C61-9FCC-2E181C6766D6}" srcOrd="2" destOrd="0" presId="urn:microsoft.com/office/officeart/2005/8/layout/hProcess3"/>
    <dgm:cxn modelId="{CD4D597C-AEF9-4E27-9207-752F5F18116A}" type="presParOf" srcId="{B106D474-6F46-4BBE-9AE7-6B7A6209C612}" destId="{77A03A98-0C84-44EB-ADC1-7D9374010ADA}" srcOrd="3" destOrd="0" presId="urn:microsoft.com/office/officeart/2005/8/layout/hProcess3"/>
    <dgm:cxn modelId="{95AC3593-C3D6-4DDD-A5F8-95FE6CD98D34}" type="presParOf" srcId="{77A03A98-0C84-44EB-ADC1-7D9374010ADA}" destId="{7047642D-9B2A-4AB7-A2E2-7D51564ECA12}" srcOrd="0" destOrd="0" presId="urn:microsoft.com/office/officeart/2005/8/layout/hProcess3"/>
    <dgm:cxn modelId="{A3721DCB-0A1A-4C4D-B02B-F190959E6C32}" type="presParOf" srcId="{77A03A98-0C84-44EB-ADC1-7D9374010ADA}" destId="{7A20900B-2856-4892-901F-5008B28A9561}" srcOrd="1" destOrd="0" presId="urn:microsoft.com/office/officeart/2005/8/layout/hProcess3"/>
    <dgm:cxn modelId="{EFECB4A6-6842-4DB8-8B8B-1C25C7EA8233}" type="presParOf" srcId="{77A03A98-0C84-44EB-ADC1-7D9374010ADA}" destId="{64A9CF00-E312-484C-89EA-7A3C391AD26A}" srcOrd="2" destOrd="0" presId="urn:microsoft.com/office/officeart/2005/8/layout/hProcess3"/>
    <dgm:cxn modelId="{95EA7491-CD78-498D-9D1B-2846544A7459}" type="presParOf" srcId="{77A03A98-0C84-44EB-ADC1-7D9374010ADA}" destId="{36A0733D-F536-4158-BC0F-8C13934B089F}" srcOrd="3" destOrd="0" presId="urn:microsoft.com/office/officeart/2005/8/layout/hProcess3"/>
    <dgm:cxn modelId="{A7F4D8C9-7B4B-4D8A-B933-93753B336932}" type="presParOf" srcId="{B106D474-6F46-4BBE-9AE7-6B7A6209C612}" destId="{EB5F1DD9-1DBE-4960-8A0E-395CFA4A884B}" srcOrd="4" destOrd="0" presId="urn:microsoft.com/office/officeart/2005/8/layout/hProcess3"/>
    <dgm:cxn modelId="{FA0890EB-E43F-4764-8DAC-142EC6547AFB}" type="presParOf" srcId="{B106D474-6F46-4BBE-9AE7-6B7A6209C612}" destId="{43820CD1-D3C4-4AF2-9496-3B2BC16AB327}" srcOrd="5" destOrd="0" presId="urn:microsoft.com/office/officeart/2005/8/layout/hProcess3"/>
    <dgm:cxn modelId="{F21B8D49-D702-4B10-8BDC-55B4F0173ED0}" type="presParOf" srcId="{43820CD1-D3C4-4AF2-9496-3B2BC16AB327}" destId="{9EA3C188-7EB6-408E-841F-F16F9008A48D}" srcOrd="0" destOrd="0" presId="urn:microsoft.com/office/officeart/2005/8/layout/hProcess3"/>
    <dgm:cxn modelId="{812AD7A3-AE63-4E23-A779-E2A714C43CD9}" type="presParOf" srcId="{43820CD1-D3C4-4AF2-9496-3B2BC16AB327}" destId="{B83F67DC-E2DE-4CE7-8711-E76B17FFC240}" srcOrd="1" destOrd="0" presId="urn:microsoft.com/office/officeart/2005/8/layout/hProcess3"/>
    <dgm:cxn modelId="{208BC169-2224-4E69-875C-9ACFDE57D24A}" type="presParOf" srcId="{43820CD1-D3C4-4AF2-9496-3B2BC16AB327}" destId="{329B9253-E832-450D-8463-46102856A67C}" srcOrd="2" destOrd="0" presId="urn:microsoft.com/office/officeart/2005/8/layout/hProcess3"/>
    <dgm:cxn modelId="{3F06BA8D-2847-44E8-A4DC-3B67558A5426}" type="presParOf" srcId="{43820CD1-D3C4-4AF2-9496-3B2BC16AB327}" destId="{EB3E8D2C-9A97-4D8C-B645-697E26C6D1BC}" srcOrd="3" destOrd="0" presId="urn:microsoft.com/office/officeart/2005/8/layout/hProcess3"/>
    <dgm:cxn modelId="{E641FAD0-0635-43F3-8511-E4C9EB65F126}" type="presParOf" srcId="{B106D474-6F46-4BBE-9AE7-6B7A6209C612}" destId="{01F676D0-C85C-4CD2-AC75-C47E8297CD22}" srcOrd="6" destOrd="0" presId="urn:microsoft.com/office/officeart/2005/8/layout/hProcess3"/>
    <dgm:cxn modelId="{CEFF3FA0-BEE9-4061-AD18-C30DC32C92F3}" type="presParOf" srcId="{B106D474-6F46-4BBE-9AE7-6B7A6209C612}" destId="{4D83F044-5F5B-40EE-9766-4D3AE45FA7A3}" srcOrd="7" destOrd="0" presId="urn:microsoft.com/office/officeart/2005/8/layout/hProcess3"/>
    <dgm:cxn modelId="{29D6FBF8-E1FF-485B-95D3-B4A74BA21929}" type="presParOf" srcId="{B106D474-6F46-4BBE-9AE7-6B7A6209C612}" destId="{59441DFE-FEFB-45F1-B256-2E81AE349544}" srcOrd="8" destOrd="0" presId="urn:microsoft.com/office/officeart/2005/8/layout/hProcess3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8AB4327-59DC-4C13-B7D6-28EB3BEAC803}" type="doc">
      <dgm:prSet loTypeId="urn:microsoft.com/office/officeart/2005/8/layout/hProcess3" loCatId="process" qsTypeId="urn:microsoft.com/office/officeart/2005/8/quickstyle/simple1" qsCatId="simple" csTypeId="urn:microsoft.com/office/officeart/2005/8/colors/accent1_2" csCatId="accent1" phldr="1"/>
      <dgm:spPr/>
    </dgm:pt>
    <dgm:pt modelId="{90187D15-B74D-4AB0-98B8-63818A08318E}">
      <dgm:prSet phldrT="[Text]" custT="1"/>
      <dgm:spPr/>
      <dgm:t>
        <a:bodyPr/>
        <a:lstStyle/>
        <a:p>
          <a:r>
            <a:rPr lang="en-US" sz="2400" dirty="0">
              <a:solidFill>
                <a:srgbClr val="0070C0"/>
              </a:solidFill>
            </a:rPr>
            <a:t>TASKS</a:t>
          </a:r>
        </a:p>
      </dgm:t>
    </dgm:pt>
    <dgm:pt modelId="{F4C9856F-D7F3-4D36-B8B5-45A088DC051F}" type="parTrans" cxnId="{F638CCD6-7992-462F-8D89-7A2D5EECBE6E}">
      <dgm:prSet/>
      <dgm:spPr/>
      <dgm:t>
        <a:bodyPr/>
        <a:lstStyle/>
        <a:p>
          <a:endParaRPr lang="en-US"/>
        </a:p>
      </dgm:t>
    </dgm:pt>
    <dgm:pt modelId="{37080441-C492-4E4A-9C0B-52FC26FBBA92}" type="sibTrans" cxnId="{F638CCD6-7992-462F-8D89-7A2D5EECBE6E}">
      <dgm:prSet/>
      <dgm:spPr/>
      <dgm:t>
        <a:bodyPr/>
        <a:lstStyle/>
        <a:p>
          <a:endParaRPr lang="en-US"/>
        </a:p>
      </dgm:t>
    </dgm:pt>
    <dgm:pt modelId="{F80FDB1A-3CC1-4404-A360-A42ED8C9A294}">
      <dgm:prSet phldrT="[Text]" phldr="1"/>
      <dgm:spPr/>
      <dgm:t>
        <a:bodyPr/>
        <a:lstStyle/>
        <a:p>
          <a:endParaRPr lang="en-US" dirty="0"/>
        </a:p>
      </dgm:t>
    </dgm:pt>
    <dgm:pt modelId="{FA516407-B0B3-4C2C-A99A-AB4CFE290EC1}" type="parTrans" cxnId="{E4C73A6C-409D-463E-8E9E-39504FD7459D}">
      <dgm:prSet/>
      <dgm:spPr/>
      <dgm:t>
        <a:bodyPr/>
        <a:lstStyle/>
        <a:p>
          <a:endParaRPr lang="en-US"/>
        </a:p>
      </dgm:t>
    </dgm:pt>
    <dgm:pt modelId="{9FDFA675-5EC4-49BD-9EAA-A4DE8EEEB3E8}" type="sibTrans" cxnId="{E4C73A6C-409D-463E-8E9E-39504FD7459D}">
      <dgm:prSet/>
      <dgm:spPr/>
      <dgm:t>
        <a:bodyPr/>
        <a:lstStyle/>
        <a:p>
          <a:endParaRPr lang="en-US"/>
        </a:p>
      </dgm:t>
    </dgm:pt>
    <dgm:pt modelId="{084B3A4B-C016-4DC6-9813-EBDD47A5A7A1}">
      <dgm:prSet phldrT="[Text]" phldr="1"/>
      <dgm:spPr/>
      <dgm:t>
        <a:bodyPr/>
        <a:lstStyle/>
        <a:p>
          <a:endParaRPr lang="en-US" dirty="0"/>
        </a:p>
      </dgm:t>
    </dgm:pt>
    <dgm:pt modelId="{50D8F6D4-CF6F-4D16-9C92-9100B0B6D1E8}" type="parTrans" cxnId="{0EA328BF-6016-4288-B9AA-31529E5760B0}">
      <dgm:prSet/>
      <dgm:spPr/>
      <dgm:t>
        <a:bodyPr/>
        <a:lstStyle/>
        <a:p>
          <a:endParaRPr lang="en-US"/>
        </a:p>
      </dgm:t>
    </dgm:pt>
    <dgm:pt modelId="{304B3448-4A4C-4134-A467-B1CC0906B1A1}" type="sibTrans" cxnId="{0EA328BF-6016-4288-B9AA-31529E5760B0}">
      <dgm:prSet/>
      <dgm:spPr/>
      <dgm:t>
        <a:bodyPr/>
        <a:lstStyle/>
        <a:p>
          <a:endParaRPr lang="en-US"/>
        </a:p>
      </dgm:t>
    </dgm:pt>
    <dgm:pt modelId="{81D52007-85E6-4E9E-A942-79090FAF68E2}" type="pres">
      <dgm:prSet presAssocID="{68AB4327-59DC-4C13-B7D6-28EB3BEAC803}" presName="Name0" presStyleCnt="0">
        <dgm:presLayoutVars>
          <dgm:dir/>
          <dgm:animLvl val="lvl"/>
          <dgm:resizeHandles val="exact"/>
        </dgm:presLayoutVars>
      </dgm:prSet>
      <dgm:spPr/>
    </dgm:pt>
    <dgm:pt modelId="{08F975BF-18F0-4FFF-B329-4BCF739EFCC5}" type="pres">
      <dgm:prSet presAssocID="{68AB4327-59DC-4C13-B7D6-28EB3BEAC803}" presName="dummy" presStyleCnt="0"/>
      <dgm:spPr/>
    </dgm:pt>
    <dgm:pt modelId="{80F80177-6100-4D2B-BF4B-748136BE3384}" type="pres">
      <dgm:prSet presAssocID="{68AB4327-59DC-4C13-B7D6-28EB3BEAC803}" presName="linH" presStyleCnt="0"/>
      <dgm:spPr/>
    </dgm:pt>
    <dgm:pt modelId="{25DF215C-167D-4FBB-9F5C-5CDF42C4D1B5}" type="pres">
      <dgm:prSet presAssocID="{68AB4327-59DC-4C13-B7D6-28EB3BEAC803}" presName="padding1" presStyleCnt="0"/>
      <dgm:spPr/>
    </dgm:pt>
    <dgm:pt modelId="{91577578-4DF3-47B1-A68C-2AB4CF21A8DB}" type="pres">
      <dgm:prSet presAssocID="{90187D15-B74D-4AB0-98B8-63818A08318E}" presName="linV" presStyleCnt="0"/>
      <dgm:spPr/>
    </dgm:pt>
    <dgm:pt modelId="{9EC3DCC6-3921-4753-AF49-3C500FD4641E}" type="pres">
      <dgm:prSet presAssocID="{90187D15-B74D-4AB0-98B8-63818A08318E}" presName="spVertical1" presStyleCnt="0"/>
      <dgm:spPr/>
    </dgm:pt>
    <dgm:pt modelId="{6DCFEC95-1B1B-4422-8D9D-E935EB1DCA07}" type="pres">
      <dgm:prSet presAssocID="{90187D15-B74D-4AB0-98B8-63818A08318E}" presName="parTx" presStyleLbl="revTx" presStyleIdx="0" presStyleCnt="3" custScaleY="84667" custLinFactNeighborX="-8519" custLinFactNeighborY="-19691">
        <dgm:presLayoutVars>
          <dgm:chMax val="0"/>
          <dgm:chPref val="0"/>
          <dgm:bulletEnabled val="1"/>
        </dgm:presLayoutVars>
      </dgm:prSet>
      <dgm:spPr/>
    </dgm:pt>
    <dgm:pt modelId="{D3E770DE-D1E2-4871-854E-8ACE74EFC33E}" type="pres">
      <dgm:prSet presAssocID="{90187D15-B74D-4AB0-98B8-63818A08318E}" presName="spVertical2" presStyleCnt="0"/>
      <dgm:spPr/>
    </dgm:pt>
    <dgm:pt modelId="{0A687556-BE3F-4009-A72F-AB6F90D6438D}" type="pres">
      <dgm:prSet presAssocID="{90187D15-B74D-4AB0-98B8-63818A08318E}" presName="spVertical3" presStyleCnt="0"/>
      <dgm:spPr/>
    </dgm:pt>
    <dgm:pt modelId="{4DF5FCE5-70D7-4EEC-847F-0C64540B20E2}" type="pres">
      <dgm:prSet presAssocID="{37080441-C492-4E4A-9C0B-52FC26FBBA92}" presName="space" presStyleCnt="0"/>
      <dgm:spPr/>
    </dgm:pt>
    <dgm:pt modelId="{E32C0F81-D26B-4167-B1BE-9A8F4DAD178A}" type="pres">
      <dgm:prSet presAssocID="{F80FDB1A-3CC1-4404-A360-A42ED8C9A294}" presName="linV" presStyleCnt="0"/>
      <dgm:spPr/>
    </dgm:pt>
    <dgm:pt modelId="{D3FFB1F9-FAB8-4A1F-ABE5-3599F2855A56}" type="pres">
      <dgm:prSet presAssocID="{F80FDB1A-3CC1-4404-A360-A42ED8C9A294}" presName="spVertical1" presStyleCnt="0"/>
      <dgm:spPr/>
    </dgm:pt>
    <dgm:pt modelId="{5FE4A129-713A-417B-94FE-7DA051AC7EBA}" type="pres">
      <dgm:prSet presAssocID="{F80FDB1A-3CC1-4404-A360-A42ED8C9A294}" presName="parTx" presStyleLbl="revTx" presStyleIdx="1" presStyleCnt="3" custFlipVert="1" custScaleX="21455" custScaleY="4552" custLinFactX="200000" custLinFactY="200000" custLinFactNeighborX="218373" custLinFactNeighborY="206536">
        <dgm:presLayoutVars>
          <dgm:chMax val="0"/>
          <dgm:chPref val="0"/>
          <dgm:bulletEnabled val="1"/>
        </dgm:presLayoutVars>
      </dgm:prSet>
      <dgm:spPr/>
    </dgm:pt>
    <dgm:pt modelId="{8D6E4874-BF77-46C1-9011-6F1475EF6823}" type="pres">
      <dgm:prSet presAssocID="{F80FDB1A-3CC1-4404-A360-A42ED8C9A294}" presName="spVertical2" presStyleCnt="0"/>
      <dgm:spPr/>
    </dgm:pt>
    <dgm:pt modelId="{D88429D4-4BEF-4C5D-8170-51B21AEA27CD}" type="pres">
      <dgm:prSet presAssocID="{F80FDB1A-3CC1-4404-A360-A42ED8C9A294}" presName="spVertical3" presStyleCnt="0"/>
      <dgm:spPr/>
    </dgm:pt>
    <dgm:pt modelId="{5F77875D-9F27-49A1-A9DF-10D35F2DA224}" type="pres">
      <dgm:prSet presAssocID="{9FDFA675-5EC4-49BD-9EAA-A4DE8EEEB3E8}" presName="space" presStyleCnt="0"/>
      <dgm:spPr/>
    </dgm:pt>
    <dgm:pt modelId="{00E19ACA-4B66-4C4B-A90B-5538F2DED466}" type="pres">
      <dgm:prSet presAssocID="{084B3A4B-C016-4DC6-9813-EBDD47A5A7A1}" presName="linV" presStyleCnt="0"/>
      <dgm:spPr/>
    </dgm:pt>
    <dgm:pt modelId="{304A6019-89E3-4FDF-8AF5-ADD05326ACBD}" type="pres">
      <dgm:prSet presAssocID="{084B3A4B-C016-4DC6-9813-EBDD47A5A7A1}" presName="spVertical1" presStyleCnt="0"/>
      <dgm:spPr/>
    </dgm:pt>
    <dgm:pt modelId="{1AA3A547-3EFA-41AF-8558-039C28551301}" type="pres">
      <dgm:prSet presAssocID="{084B3A4B-C016-4DC6-9813-EBDD47A5A7A1}" presName="parTx" presStyleLbl="revTx" presStyleIdx="2" presStyleCnt="3" custFlipVert="1" custFlipHor="1" custScaleX="4235" custScaleY="6263">
        <dgm:presLayoutVars>
          <dgm:chMax val="0"/>
          <dgm:chPref val="0"/>
          <dgm:bulletEnabled val="1"/>
        </dgm:presLayoutVars>
      </dgm:prSet>
      <dgm:spPr/>
    </dgm:pt>
    <dgm:pt modelId="{1120B06A-3B6E-455C-952D-9B4B3346FADC}" type="pres">
      <dgm:prSet presAssocID="{084B3A4B-C016-4DC6-9813-EBDD47A5A7A1}" presName="spVertical2" presStyleCnt="0"/>
      <dgm:spPr/>
    </dgm:pt>
    <dgm:pt modelId="{C8004ED4-A8B3-4401-8B64-1FF736976475}" type="pres">
      <dgm:prSet presAssocID="{084B3A4B-C016-4DC6-9813-EBDD47A5A7A1}" presName="spVertical3" presStyleCnt="0"/>
      <dgm:spPr/>
    </dgm:pt>
    <dgm:pt modelId="{6DB71B91-1909-4C30-B2D6-9EB6EEA33159}" type="pres">
      <dgm:prSet presAssocID="{68AB4327-59DC-4C13-B7D6-28EB3BEAC803}" presName="padding2" presStyleCnt="0"/>
      <dgm:spPr/>
    </dgm:pt>
    <dgm:pt modelId="{9300DF4D-C671-48A4-9A43-B6FE0E2494CF}" type="pres">
      <dgm:prSet presAssocID="{68AB4327-59DC-4C13-B7D6-28EB3BEAC803}" presName="negArrow" presStyleCnt="0"/>
      <dgm:spPr/>
    </dgm:pt>
    <dgm:pt modelId="{D84541C9-D819-4963-AD33-CAD99EF8551C}" type="pres">
      <dgm:prSet presAssocID="{68AB4327-59DC-4C13-B7D6-28EB3BEAC803}" presName="backgroundArrow" presStyleLbl="node1" presStyleIdx="0" presStyleCnt="1" custScaleY="109027" custLinFactNeighborX="1280" custLinFactNeighborY="-18455"/>
      <dgm:spPr>
        <a:solidFill>
          <a:schemeClr val="accent6">
            <a:lumMod val="60000"/>
            <a:lumOff val="40000"/>
          </a:schemeClr>
        </a:solidFill>
        <a:ln>
          <a:noFill/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</dgm:pt>
  </dgm:ptLst>
  <dgm:cxnLst>
    <dgm:cxn modelId="{2BF04A40-E544-42AA-A7C4-2335F0DF47CF}" type="presOf" srcId="{F80FDB1A-3CC1-4404-A360-A42ED8C9A294}" destId="{5FE4A129-713A-417B-94FE-7DA051AC7EBA}" srcOrd="0" destOrd="0" presId="urn:microsoft.com/office/officeart/2005/8/layout/hProcess3"/>
    <dgm:cxn modelId="{E4C73A6C-409D-463E-8E9E-39504FD7459D}" srcId="{68AB4327-59DC-4C13-B7D6-28EB3BEAC803}" destId="{F80FDB1A-3CC1-4404-A360-A42ED8C9A294}" srcOrd="1" destOrd="0" parTransId="{FA516407-B0B3-4C2C-A99A-AB4CFE290EC1}" sibTransId="{9FDFA675-5EC4-49BD-9EAA-A4DE8EEEB3E8}"/>
    <dgm:cxn modelId="{8EE526A9-4704-42EC-82FC-8F8C369B52A9}" type="presOf" srcId="{084B3A4B-C016-4DC6-9813-EBDD47A5A7A1}" destId="{1AA3A547-3EFA-41AF-8558-039C28551301}" srcOrd="0" destOrd="0" presId="urn:microsoft.com/office/officeart/2005/8/layout/hProcess3"/>
    <dgm:cxn modelId="{0EA328BF-6016-4288-B9AA-31529E5760B0}" srcId="{68AB4327-59DC-4C13-B7D6-28EB3BEAC803}" destId="{084B3A4B-C016-4DC6-9813-EBDD47A5A7A1}" srcOrd="2" destOrd="0" parTransId="{50D8F6D4-CF6F-4D16-9C92-9100B0B6D1E8}" sibTransId="{304B3448-4A4C-4134-A467-B1CC0906B1A1}"/>
    <dgm:cxn modelId="{946C49D4-8346-432F-9992-E8661CD0B1EE}" type="presOf" srcId="{90187D15-B74D-4AB0-98B8-63818A08318E}" destId="{6DCFEC95-1B1B-4422-8D9D-E935EB1DCA07}" srcOrd="0" destOrd="0" presId="urn:microsoft.com/office/officeart/2005/8/layout/hProcess3"/>
    <dgm:cxn modelId="{F638CCD6-7992-462F-8D89-7A2D5EECBE6E}" srcId="{68AB4327-59DC-4C13-B7D6-28EB3BEAC803}" destId="{90187D15-B74D-4AB0-98B8-63818A08318E}" srcOrd="0" destOrd="0" parTransId="{F4C9856F-D7F3-4D36-B8B5-45A088DC051F}" sibTransId="{37080441-C492-4E4A-9C0B-52FC26FBBA92}"/>
    <dgm:cxn modelId="{EDBCB0FE-F3A6-4F77-B8DD-E3B7F6528DDD}" type="presOf" srcId="{68AB4327-59DC-4C13-B7D6-28EB3BEAC803}" destId="{81D52007-85E6-4E9E-A942-79090FAF68E2}" srcOrd="0" destOrd="0" presId="urn:microsoft.com/office/officeart/2005/8/layout/hProcess3"/>
    <dgm:cxn modelId="{83B3CBEB-B6E2-4AD9-8688-6277C150EEC8}" type="presParOf" srcId="{81D52007-85E6-4E9E-A942-79090FAF68E2}" destId="{08F975BF-18F0-4FFF-B329-4BCF739EFCC5}" srcOrd="0" destOrd="0" presId="urn:microsoft.com/office/officeart/2005/8/layout/hProcess3"/>
    <dgm:cxn modelId="{62AF3EFD-DE72-43F3-BD0D-CC73208A569D}" type="presParOf" srcId="{81D52007-85E6-4E9E-A942-79090FAF68E2}" destId="{80F80177-6100-4D2B-BF4B-748136BE3384}" srcOrd="1" destOrd="0" presId="urn:microsoft.com/office/officeart/2005/8/layout/hProcess3"/>
    <dgm:cxn modelId="{486F04AA-1AF4-489F-B173-AE0E49311993}" type="presParOf" srcId="{80F80177-6100-4D2B-BF4B-748136BE3384}" destId="{25DF215C-167D-4FBB-9F5C-5CDF42C4D1B5}" srcOrd="0" destOrd="0" presId="urn:microsoft.com/office/officeart/2005/8/layout/hProcess3"/>
    <dgm:cxn modelId="{7190D674-6DE8-45D8-8B2C-A4BDF84DB747}" type="presParOf" srcId="{80F80177-6100-4D2B-BF4B-748136BE3384}" destId="{91577578-4DF3-47B1-A68C-2AB4CF21A8DB}" srcOrd="1" destOrd="0" presId="urn:microsoft.com/office/officeart/2005/8/layout/hProcess3"/>
    <dgm:cxn modelId="{5AB8099C-FAE2-4215-9EED-03287D83300F}" type="presParOf" srcId="{91577578-4DF3-47B1-A68C-2AB4CF21A8DB}" destId="{9EC3DCC6-3921-4753-AF49-3C500FD4641E}" srcOrd="0" destOrd="0" presId="urn:microsoft.com/office/officeart/2005/8/layout/hProcess3"/>
    <dgm:cxn modelId="{D177D01E-D4E1-4B90-8EAD-D31D85EE56B4}" type="presParOf" srcId="{91577578-4DF3-47B1-A68C-2AB4CF21A8DB}" destId="{6DCFEC95-1B1B-4422-8D9D-E935EB1DCA07}" srcOrd="1" destOrd="0" presId="urn:microsoft.com/office/officeart/2005/8/layout/hProcess3"/>
    <dgm:cxn modelId="{4922002B-B2B0-4D2F-BAEF-4BCA33DE1E86}" type="presParOf" srcId="{91577578-4DF3-47B1-A68C-2AB4CF21A8DB}" destId="{D3E770DE-D1E2-4871-854E-8ACE74EFC33E}" srcOrd="2" destOrd="0" presId="urn:microsoft.com/office/officeart/2005/8/layout/hProcess3"/>
    <dgm:cxn modelId="{DE3A84D8-D8A3-41AC-8BE8-287F4B02909C}" type="presParOf" srcId="{91577578-4DF3-47B1-A68C-2AB4CF21A8DB}" destId="{0A687556-BE3F-4009-A72F-AB6F90D6438D}" srcOrd="3" destOrd="0" presId="urn:microsoft.com/office/officeart/2005/8/layout/hProcess3"/>
    <dgm:cxn modelId="{D2037136-5767-4BD3-8EFC-72EC8641AC04}" type="presParOf" srcId="{80F80177-6100-4D2B-BF4B-748136BE3384}" destId="{4DF5FCE5-70D7-4EEC-847F-0C64540B20E2}" srcOrd="2" destOrd="0" presId="urn:microsoft.com/office/officeart/2005/8/layout/hProcess3"/>
    <dgm:cxn modelId="{5B6784D8-C02C-4710-B8AA-3FC52E1A7AFC}" type="presParOf" srcId="{80F80177-6100-4D2B-BF4B-748136BE3384}" destId="{E32C0F81-D26B-4167-B1BE-9A8F4DAD178A}" srcOrd="3" destOrd="0" presId="urn:microsoft.com/office/officeart/2005/8/layout/hProcess3"/>
    <dgm:cxn modelId="{08BEC897-4ED9-472F-85C7-C5A6595E24C7}" type="presParOf" srcId="{E32C0F81-D26B-4167-B1BE-9A8F4DAD178A}" destId="{D3FFB1F9-FAB8-4A1F-ABE5-3599F2855A56}" srcOrd="0" destOrd="0" presId="urn:microsoft.com/office/officeart/2005/8/layout/hProcess3"/>
    <dgm:cxn modelId="{DB56F3F2-019B-4BA6-A93A-72A0EE9909EA}" type="presParOf" srcId="{E32C0F81-D26B-4167-B1BE-9A8F4DAD178A}" destId="{5FE4A129-713A-417B-94FE-7DA051AC7EBA}" srcOrd="1" destOrd="0" presId="urn:microsoft.com/office/officeart/2005/8/layout/hProcess3"/>
    <dgm:cxn modelId="{20A8FE8B-7C16-4712-8703-2E5E179128D5}" type="presParOf" srcId="{E32C0F81-D26B-4167-B1BE-9A8F4DAD178A}" destId="{8D6E4874-BF77-46C1-9011-6F1475EF6823}" srcOrd="2" destOrd="0" presId="urn:microsoft.com/office/officeart/2005/8/layout/hProcess3"/>
    <dgm:cxn modelId="{0552E500-9C9B-4248-9726-1BE595A2FD90}" type="presParOf" srcId="{E32C0F81-D26B-4167-B1BE-9A8F4DAD178A}" destId="{D88429D4-4BEF-4C5D-8170-51B21AEA27CD}" srcOrd="3" destOrd="0" presId="urn:microsoft.com/office/officeart/2005/8/layout/hProcess3"/>
    <dgm:cxn modelId="{D48CEC58-D9D0-4139-83C0-E1F95BF444A3}" type="presParOf" srcId="{80F80177-6100-4D2B-BF4B-748136BE3384}" destId="{5F77875D-9F27-49A1-A9DF-10D35F2DA224}" srcOrd="4" destOrd="0" presId="urn:microsoft.com/office/officeart/2005/8/layout/hProcess3"/>
    <dgm:cxn modelId="{2779C317-011A-40DA-ACB4-17A1355CADA7}" type="presParOf" srcId="{80F80177-6100-4D2B-BF4B-748136BE3384}" destId="{00E19ACA-4B66-4C4B-A90B-5538F2DED466}" srcOrd="5" destOrd="0" presId="urn:microsoft.com/office/officeart/2005/8/layout/hProcess3"/>
    <dgm:cxn modelId="{9541A34A-2B46-444A-8936-C16C9109D239}" type="presParOf" srcId="{00E19ACA-4B66-4C4B-A90B-5538F2DED466}" destId="{304A6019-89E3-4FDF-8AF5-ADD05326ACBD}" srcOrd="0" destOrd="0" presId="urn:microsoft.com/office/officeart/2005/8/layout/hProcess3"/>
    <dgm:cxn modelId="{BC72C78D-140D-4EDD-87E0-FE937DCFBADE}" type="presParOf" srcId="{00E19ACA-4B66-4C4B-A90B-5538F2DED466}" destId="{1AA3A547-3EFA-41AF-8558-039C28551301}" srcOrd="1" destOrd="0" presId="urn:microsoft.com/office/officeart/2005/8/layout/hProcess3"/>
    <dgm:cxn modelId="{0903DFB0-EED9-465E-9886-AB1BAEB3E6D0}" type="presParOf" srcId="{00E19ACA-4B66-4C4B-A90B-5538F2DED466}" destId="{1120B06A-3B6E-455C-952D-9B4B3346FADC}" srcOrd="2" destOrd="0" presId="urn:microsoft.com/office/officeart/2005/8/layout/hProcess3"/>
    <dgm:cxn modelId="{ECF74032-4162-4373-8C33-4DBA05A0B35E}" type="presParOf" srcId="{00E19ACA-4B66-4C4B-A90B-5538F2DED466}" destId="{C8004ED4-A8B3-4401-8B64-1FF736976475}" srcOrd="3" destOrd="0" presId="urn:microsoft.com/office/officeart/2005/8/layout/hProcess3"/>
    <dgm:cxn modelId="{B2116FBB-2B3B-4935-A317-91C53C06E5F5}" type="presParOf" srcId="{80F80177-6100-4D2B-BF4B-748136BE3384}" destId="{6DB71B91-1909-4C30-B2D6-9EB6EEA33159}" srcOrd="6" destOrd="0" presId="urn:microsoft.com/office/officeart/2005/8/layout/hProcess3"/>
    <dgm:cxn modelId="{D1EDDFE1-FD7D-4AE1-8791-55062542F090}" type="presParOf" srcId="{80F80177-6100-4D2B-BF4B-748136BE3384}" destId="{9300DF4D-C671-48A4-9A43-B6FE0E2494CF}" srcOrd="7" destOrd="0" presId="urn:microsoft.com/office/officeart/2005/8/layout/hProcess3"/>
    <dgm:cxn modelId="{083B6C17-B4F1-47A6-A10A-549F25E3C031}" type="presParOf" srcId="{80F80177-6100-4D2B-BF4B-748136BE3384}" destId="{D84541C9-D819-4963-AD33-CAD99EF8551C}" srcOrd="8" destOrd="0" presId="urn:microsoft.com/office/officeart/2005/8/layout/hProcess3"/>
  </dgm:cxnLst>
  <dgm:bg/>
  <dgm:whole/>
  <dgm:extLst>
    <a:ext uri="http://schemas.microsoft.com/office/drawing/2008/diagram">
      <dsp:dataModelExt xmlns:dsp="http://schemas.microsoft.com/office/drawing/2008/diagram" relId="rId2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9441DFE-FEFB-45F1-B256-2E81AE349544}">
      <dsp:nvSpPr>
        <dsp:cNvPr id="0" name=""/>
        <dsp:cNvSpPr/>
      </dsp:nvSpPr>
      <dsp:spPr>
        <a:xfrm>
          <a:off x="0" y="0"/>
          <a:ext cx="10898646" cy="1841649"/>
        </a:xfrm>
        <a:prstGeom prst="rightArrow">
          <a:avLst/>
        </a:prstGeom>
        <a:solidFill>
          <a:schemeClr val="accent3"/>
        </a:solidFill>
        <a:ln w="15875" cap="flat" cmpd="sng" algn="ctr">
          <a:noFill/>
          <a:prstDash val="solid"/>
        </a:ln>
        <a:effectLst>
          <a:outerShdw blurRad="190500" dist="228600" dir="2700000" algn="ctr" rotWithShape="0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83F67DC-E2DE-4CE7-8711-E76B17FFC240}">
      <dsp:nvSpPr>
        <dsp:cNvPr id="0" name=""/>
        <dsp:cNvSpPr/>
      </dsp:nvSpPr>
      <dsp:spPr>
        <a:xfrm>
          <a:off x="7522528" y="333144"/>
          <a:ext cx="2756591" cy="6661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50800" rIns="0" bIns="5080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 dirty="0"/>
        </a:p>
      </dsp:txBody>
      <dsp:txXfrm>
        <a:off x="7522528" y="333144"/>
        <a:ext cx="2756591" cy="666175"/>
      </dsp:txXfrm>
    </dsp:sp>
    <dsp:sp modelId="{7A20900B-2856-4892-901F-5008B28A9561}">
      <dsp:nvSpPr>
        <dsp:cNvPr id="0" name=""/>
        <dsp:cNvSpPr/>
      </dsp:nvSpPr>
      <dsp:spPr>
        <a:xfrm flipV="1">
          <a:off x="10804954" y="2551662"/>
          <a:ext cx="147064" cy="5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50800" rIns="0" bIns="5080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 dirty="0"/>
        </a:p>
      </dsp:txBody>
      <dsp:txXfrm rot="10800000">
        <a:off x="10804954" y="2551662"/>
        <a:ext cx="147064" cy="580"/>
      </dsp:txXfrm>
    </dsp:sp>
    <dsp:sp modelId="{B2626DC0-2546-41A2-AEF1-0F509BA0E506}">
      <dsp:nvSpPr>
        <dsp:cNvPr id="0" name=""/>
        <dsp:cNvSpPr/>
      </dsp:nvSpPr>
      <dsp:spPr>
        <a:xfrm>
          <a:off x="172408" y="148083"/>
          <a:ext cx="1566350" cy="19312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43840" rIns="0" bIns="2438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MISSION</a:t>
          </a:r>
        </a:p>
      </dsp:txBody>
      <dsp:txXfrm>
        <a:off x="172408" y="148083"/>
        <a:ext cx="1566350" cy="193122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322DB65-04F7-4E3B-9BE3-6CC6FA7A7E86}">
      <dsp:nvSpPr>
        <dsp:cNvPr id="0" name=""/>
        <dsp:cNvSpPr/>
      </dsp:nvSpPr>
      <dsp:spPr>
        <a:xfrm>
          <a:off x="0" y="38649"/>
          <a:ext cx="9019310" cy="1728000"/>
        </a:xfrm>
        <a:prstGeom prst="rightArrow">
          <a:avLst/>
        </a:prstGeom>
        <a:solidFill>
          <a:schemeClr val="accent1">
            <a:lumMod val="60000"/>
            <a:lumOff val="40000"/>
          </a:schemeClr>
        </a:solidFill>
        <a:ln w="15875" cap="flat" cmpd="sng" algn="ctr">
          <a:noFill/>
          <a:prstDash val="solid"/>
        </a:ln>
        <a:effectLst>
          <a:outerShdw blurRad="190500" dist="228600" dir="2700000" algn="ctr" rotWithShape="0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C094992-9D6A-459E-9C23-9060A4319E84}">
      <dsp:nvSpPr>
        <dsp:cNvPr id="0" name=""/>
        <dsp:cNvSpPr/>
      </dsp:nvSpPr>
      <dsp:spPr>
        <a:xfrm>
          <a:off x="6269972" y="451325"/>
          <a:ext cx="2307675" cy="864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43840" rIns="0" bIns="2438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kern="1200"/>
        </a:p>
      </dsp:txBody>
      <dsp:txXfrm>
        <a:off x="6269972" y="451325"/>
        <a:ext cx="2307675" cy="864000"/>
      </dsp:txXfrm>
    </dsp:sp>
    <dsp:sp modelId="{DDA2B14F-AACC-48C3-B875-58DE4773AB5E}">
      <dsp:nvSpPr>
        <dsp:cNvPr id="0" name=""/>
        <dsp:cNvSpPr/>
      </dsp:nvSpPr>
      <dsp:spPr>
        <a:xfrm>
          <a:off x="3500762" y="451325"/>
          <a:ext cx="2307675" cy="864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43840" rIns="0" bIns="2438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kern="1200"/>
        </a:p>
      </dsp:txBody>
      <dsp:txXfrm>
        <a:off x="3500762" y="451325"/>
        <a:ext cx="2307675" cy="864000"/>
      </dsp:txXfrm>
    </dsp:sp>
    <dsp:sp modelId="{43D39C52-10BB-4EBF-B45F-5636C658D640}">
      <dsp:nvSpPr>
        <dsp:cNvPr id="0" name=""/>
        <dsp:cNvSpPr/>
      </dsp:nvSpPr>
      <dsp:spPr>
        <a:xfrm>
          <a:off x="312409" y="618617"/>
          <a:ext cx="1954369" cy="864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43840" rIns="0" bIns="2438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solidFill>
                <a:schemeClr val="bg1"/>
              </a:solidFill>
            </a:rPr>
            <a:t>OBJECTVES</a:t>
          </a:r>
        </a:p>
      </dsp:txBody>
      <dsp:txXfrm>
        <a:off x="312409" y="618617"/>
        <a:ext cx="1954369" cy="8640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9441DFE-FEFB-45F1-B256-2E81AE349544}">
      <dsp:nvSpPr>
        <dsp:cNvPr id="0" name=""/>
        <dsp:cNvSpPr/>
      </dsp:nvSpPr>
      <dsp:spPr>
        <a:xfrm>
          <a:off x="0" y="117863"/>
          <a:ext cx="6636328" cy="1624708"/>
        </a:xfrm>
        <a:prstGeom prst="rightArrow">
          <a:avLst/>
        </a:prstGeom>
        <a:solidFill>
          <a:schemeClr val="accent2">
            <a:lumMod val="60000"/>
            <a:lumOff val="40000"/>
          </a:schemeClr>
        </a:solidFill>
        <a:ln w="15875" cap="flat" cmpd="sng" algn="ctr">
          <a:noFill/>
          <a:prstDash val="solid"/>
        </a:ln>
        <a:effectLst>
          <a:outerShdw blurRad="190500" dist="228600" dir="2700000" algn="ctr" rotWithShape="0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83F67DC-E2DE-4CE7-8711-E76B17FFC240}">
      <dsp:nvSpPr>
        <dsp:cNvPr id="0" name=""/>
        <dsp:cNvSpPr/>
      </dsp:nvSpPr>
      <dsp:spPr>
        <a:xfrm>
          <a:off x="4570271" y="667123"/>
          <a:ext cx="1435494" cy="1188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52400" rIns="0" bIns="15240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500" kern="1200" dirty="0"/>
        </a:p>
      </dsp:txBody>
      <dsp:txXfrm>
        <a:off x="4570271" y="667123"/>
        <a:ext cx="1435494" cy="1188000"/>
      </dsp:txXfrm>
    </dsp:sp>
    <dsp:sp modelId="{7A20900B-2856-4892-901F-5008B28A9561}">
      <dsp:nvSpPr>
        <dsp:cNvPr id="0" name=""/>
        <dsp:cNvSpPr/>
      </dsp:nvSpPr>
      <dsp:spPr>
        <a:xfrm>
          <a:off x="2847677" y="667123"/>
          <a:ext cx="1435494" cy="5038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52400" rIns="0" bIns="15240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500" kern="1200" dirty="0"/>
        </a:p>
      </dsp:txBody>
      <dsp:txXfrm>
        <a:off x="2847677" y="667123"/>
        <a:ext cx="1435494" cy="503842"/>
      </dsp:txXfrm>
    </dsp:sp>
    <dsp:sp modelId="{B2626DC0-2546-41A2-AEF1-0F509BA0E506}">
      <dsp:nvSpPr>
        <dsp:cNvPr id="0" name=""/>
        <dsp:cNvSpPr/>
      </dsp:nvSpPr>
      <dsp:spPr>
        <a:xfrm>
          <a:off x="226134" y="624937"/>
          <a:ext cx="2025224" cy="9375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43840" rIns="0" bIns="2438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solidFill>
                <a:srgbClr val="7030A0"/>
              </a:solidFill>
            </a:rPr>
            <a:t>STRATEGY</a:t>
          </a:r>
        </a:p>
      </dsp:txBody>
      <dsp:txXfrm>
        <a:off x="226134" y="624937"/>
        <a:ext cx="2025224" cy="93758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84541C9-D819-4963-AD33-CAD99EF8551C}">
      <dsp:nvSpPr>
        <dsp:cNvPr id="0" name=""/>
        <dsp:cNvSpPr/>
      </dsp:nvSpPr>
      <dsp:spPr>
        <a:xfrm>
          <a:off x="17508" y="32424"/>
          <a:ext cx="4471363" cy="1927711"/>
        </a:xfrm>
        <a:prstGeom prst="rightArrow">
          <a:avLst/>
        </a:prstGeom>
        <a:solidFill>
          <a:schemeClr val="accent6">
            <a:lumMod val="60000"/>
            <a:lumOff val="40000"/>
          </a:schemeClr>
        </a:solidFill>
        <a:ln w="15875" cap="flat" cmpd="sng" algn="ctr">
          <a:noFill/>
          <a:prstDash val="solid"/>
        </a:ln>
        <a:effectLst>
          <a:outerShdw blurRad="190500" dist="228600" dir="2700000" algn="ctr" rotWithShape="0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AA3A547-3EFA-41AF-8558-039C28551301}">
      <dsp:nvSpPr>
        <dsp:cNvPr id="0" name=""/>
        <dsp:cNvSpPr/>
      </dsp:nvSpPr>
      <dsp:spPr>
        <a:xfrm flipH="1" flipV="1">
          <a:off x="3471441" y="764156"/>
          <a:ext cx="45630" cy="31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50800" rIns="0" bIns="5080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 dirty="0"/>
        </a:p>
      </dsp:txBody>
      <dsp:txXfrm rot="10800000">
        <a:off x="3471441" y="764156"/>
        <a:ext cx="45630" cy="3180"/>
      </dsp:txXfrm>
    </dsp:sp>
    <dsp:sp modelId="{5FE4A129-713A-417B-94FE-7DA051AC7EBA}">
      <dsp:nvSpPr>
        <dsp:cNvPr id="0" name=""/>
        <dsp:cNvSpPr/>
      </dsp:nvSpPr>
      <dsp:spPr>
        <a:xfrm flipV="1">
          <a:off x="4257705" y="1675331"/>
          <a:ext cx="231166" cy="16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50800" rIns="0" bIns="5080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 dirty="0"/>
        </a:p>
      </dsp:txBody>
      <dsp:txXfrm rot="10800000">
        <a:off x="4257705" y="1675331"/>
        <a:ext cx="231166" cy="1680"/>
      </dsp:txXfrm>
    </dsp:sp>
    <dsp:sp modelId="{6DCFEC95-1B1B-4422-8D9D-E935EB1DCA07}">
      <dsp:nvSpPr>
        <dsp:cNvPr id="0" name=""/>
        <dsp:cNvSpPr/>
      </dsp:nvSpPr>
      <dsp:spPr>
        <a:xfrm>
          <a:off x="277863" y="684323"/>
          <a:ext cx="1077450" cy="5812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43840" rIns="0" bIns="2438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solidFill>
                <a:srgbClr val="0070C0"/>
              </a:solidFill>
            </a:rPr>
            <a:t>TASKS</a:t>
          </a:r>
        </a:p>
      </dsp:txBody>
      <dsp:txXfrm>
        <a:off x="277863" y="684323"/>
        <a:ext cx="1077450" cy="5812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3">
  <dgm:title val=""/>
  <dgm:desc val=""/>
  <dgm:catLst>
    <dgm:cat type="process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 chOrder="t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dummy" refType="w"/>
      <dgm:constr type="h" for="ch" forName="dummy" refType="h"/>
      <dgm:constr type="h" for="ch" forName="dummy" refType="w" refFor="ch" refForName="dummy" op="lte" fact="0.4"/>
      <dgm:constr type="ctrX" for="ch" forName="dummy" refType="w" fact="0.5"/>
      <dgm:constr type="ctrY" for="ch" forName="dummy" refType="h" fact="0.5"/>
      <dgm:constr type="w" for="ch" forName="linH" refType="w"/>
      <dgm:constr type="h" for="ch" forName="linH" refType="h"/>
      <dgm:constr type="ctrX" for="ch" forName="linH" refType="w" fact="0.5"/>
      <dgm:constr type="ctrY" for="ch" forName="linH" refType="h" fact="0.5"/>
      <dgm:constr type="userP" for="ch" forName="linH" refType="h" refFor="ch" refForName="dummy" fact="0.25"/>
      <dgm:constr type="userT" for="des" forName="parTx" refType="w" refFor="ch" refForName="dummy" fact="0.2"/>
    </dgm:constrLst>
    <dgm:ruleLst/>
    <dgm:layoutNode name="dummy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linH">
      <dgm:choose name="Name1">
        <dgm:if name="Name2" func="var" arg="dir" op="equ" val="norm">
          <dgm:alg type="lin">
            <dgm:param type="linDir" val="fromL"/>
            <dgm:param type="nodeVertAlign" val="t"/>
          </dgm:alg>
        </dgm:if>
        <dgm:else name="Name3">
          <dgm:alg type="lin">
            <dgm:param type="linDir" val="fromR"/>
            <dgm:param type="nodeVertAlign" val="t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forName="parTx" val="65"/>
        <dgm:constr type="primFontSz" for="des" forName="desTx" refType="primFontSz" refFor="des" refForName="parTx" op="equ"/>
        <dgm:constr type="h" for="des" forName="parTx" refType="primFontSz" refFor="des" refForName="parTx"/>
        <dgm:constr type="h" for="des" forName="desTx" refType="primFontSz" refFor="des" refForName="parTx" fact="0.5"/>
        <dgm:constr type="h" for="des" forName="parTx" op="equ"/>
        <dgm:constr type="h" for="des" forName="desTx" op="equ"/>
        <dgm:constr type="h" for="ch" forName="backgroundArrow" refType="primFontSz" refFor="des" refForName="parTx" fact="2"/>
        <dgm:constr type="h" for="ch" forName="backgroundArrow" refType="h" refFor="des" refForName="parTx" op="lte" fact="2"/>
        <dgm:constr type="h" for="ch" forName="backgroundArrow" refType="h" refFor="des" refForName="parTx" op="gte" fact="2"/>
        <dgm:constr type="h" for="des" forName="spVertical1" refType="primFontSz" refFor="des" refForName="parTx" fact="0.5"/>
        <dgm:constr type="h" for="des" forName="spVertical1" refType="h" refFor="des" refForName="parTx" op="lte" fact="0.5"/>
        <dgm:constr type="h" for="des" forName="spVertical1" refType="h" refFor="des" refForName="parTx" op="gte" fact="0.5"/>
        <dgm:constr type="h" for="des" forName="spVertical2" refType="primFontSz" refFor="des" refForName="parTx" fact="0.5"/>
        <dgm:constr type="h" for="des" forName="spVertical2" refType="h" refFor="des" refForName="parTx" op="lte" fact="0.5"/>
        <dgm:constr type="h" for="des" forName="spVertical2" refType="h" refFor="des" refForName="parTx" op="gte" fact="0.5"/>
        <dgm:constr type="h" for="des" forName="spVertical3" refType="primFontSz" refFor="des" refForName="parTx" fact="-0.4"/>
        <dgm:constr type="h" for="des" forName="spVertical3" refType="h" refFor="des" refForName="parTx" op="lte" fact="-0.4"/>
        <dgm:constr type="h" for="des" forName="spVertical3" refType="h" refFor="des" refForName="parTx" op="gte" fact="-0.4"/>
        <dgm:constr type="w" for="ch" forName="backgroundArrow" refType="w"/>
        <dgm:constr type="w" for="ch" forName="negArrow" refType="w" fact="-1"/>
        <dgm:constr type="w" for="ch" forName="linV" refType="w"/>
        <dgm:constr type="w" for="ch" forName="space" refType="w" refFor="ch" refForName="linV" fact="0.2"/>
        <dgm:constr type="w" for="ch" forName="padding1" refType="w" fact="0.08"/>
        <dgm:constr type="userP"/>
        <dgm:constr type="w" for="ch" forName="padding2" refType="userP"/>
      </dgm:constrLst>
      <dgm:ruleLst>
        <dgm:rule type="w" for="ch" forName="linV" val="0" fact="NaN" max="NaN"/>
        <dgm:rule type="primFontSz" for="des" forName="parTx" val="5" fact="NaN" max="NaN"/>
      </dgm:ruleLst>
      <dgm:layoutNode name="padding1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forEach name="Name4" axis="ch" ptType="node">
        <dgm:layoutNode name="linV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spVertical1" refType="w"/>
            <dgm:constr type="w" for="ch" forName="parTx" refType="w"/>
            <dgm:constr type="w" for="ch" forName="spVertical2" refType="w"/>
            <dgm:constr type="w" for="ch" forName="spVertical3" refType="w"/>
            <dgm:constr type="w" for="ch" forName="desTx" refType="w"/>
          </dgm:constrLst>
          <dgm:ruleLst/>
          <dgm:layoutNode name="spVertical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parTx" styleLbl="revTx">
            <dgm:varLst>
              <dgm:chMax val="0"/>
              <dgm:chPref val="0"/>
              <dgm:bulletEnabled val="1"/>
            </dgm:varLst>
            <dgm:choose name="Name5">
              <dgm:if name="Name6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">
                <dgm:alg type="tx">
                  <dgm:param type="parTxLTRAlign" val="ctr"/>
                  <dgm:param type="parTxRTLAlign" val="ct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hoose name="Name8">
              <dgm:if name="Name9" func="var" arg="dir" op="equ" val="norm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if>
              <dgm:else name="Name10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else>
            </dgm:choose>
            <dgm:ruleLst>
              <dgm:rule type="h" val="INF" fact="NaN" max="NaN"/>
            </dgm:ruleLst>
          </dgm:layoutNode>
          <dgm:layoutNode name="spVertical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pVertical3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Name11">
            <dgm:if name="Name12" axis="ch" ptType="node" func="cnt" op="gte" val="1">
              <dgm:layoutNode name="desTx" styleLbl="revTx">
                <dgm:varLst>
                  <dgm:bulletEnabled val="1"/>
                </dgm:varLst>
                <dgm:alg type="tx">
                  <dgm:param type="stBulletLvl" val="1"/>
                </dgm:alg>
                <dgm:shape xmlns:r="http://schemas.openxmlformats.org/officeDocument/2006/relationships" type="rect" r:blip="">
                  <dgm:adjLst/>
                </dgm:shape>
                <dgm:presOf axis="des" ptType="node"/>
                <dgm:constrLst>
                  <dgm:constr type="tMarg"/>
                  <dgm:constr type="bMarg"/>
                  <dgm:constr type="rMarg"/>
                  <dgm:constr type="lMarg"/>
                </dgm:constrLst>
                <dgm:ruleLst>
                  <dgm:rule type="h" val="INF" fact="NaN" max="NaN"/>
                </dgm:ruleLst>
              </dgm:layoutNode>
            </dgm:if>
            <dgm:else name="Name13"/>
          </dgm:choose>
        </dgm:layoutNod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  <dgm:layoutNode name="padding2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negArrow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backgroundArrow" styleLbl="node1">
        <dgm:alg type="sp"/>
        <dgm:choose name="Name15">
          <dgm:if name="Name16" func="var" arg="dir" op="equ" val="norm">
            <dgm:shape xmlns:r="http://schemas.openxmlformats.org/officeDocument/2006/relationships" type="rightArrow" r:blip="">
              <dgm:adjLst/>
            </dgm:shape>
          </dgm:if>
          <dgm:else name="Name17">
            <dgm:shape xmlns:r="http://schemas.openxmlformats.org/officeDocument/2006/relationships" type="leftArrow" r:blip="">
              <dgm:adjLst/>
            </dgm:shape>
          </dgm:else>
        </dgm:choose>
        <dgm:presOf/>
        <dgm:constrLst/>
        <dgm:ruleLst/>
      </dgm:layoutNode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3">
  <dgm:title val=""/>
  <dgm:desc val=""/>
  <dgm:catLst>
    <dgm:cat type="process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 chOrder="t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dummy" refType="w"/>
      <dgm:constr type="h" for="ch" forName="dummy" refType="h"/>
      <dgm:constr type="h" for="ch" forName="dummy" refType="w" refFor="ch" refForName="dummy" op="lte" fact="0.4"/>
      <dgm:constr type="ctrX" for="ch" forName="dummy" refType="w" fact="0.5"/>
      <dgm:constr type="ctrY" for="ch" forName="dummy" refType="h" fact="0.5"/>
      <dgm:constr type="w" for="ch" forName="linH" refType="w"/>
      <dgm:constr type="h" for="ch" forName="linH" refType="h"/>
      <dgm:constr type="ctrX" for="ch" forName="linH" refType="w" fact="0.5"/>
      <dgm:constr type="ctrY" for="ch" forName="linH" refType="h" fact="0.5"/>
      <dgm:constr type="userP" for="ch" forName="linH" refType="h" refFor="ch" refForName="dummy" fact="0.25"/>
      <dgm:constr type="userT" for="des" forName="parTx" refType="w" refFor="ch" refForName="dummy" fact="0.2"/>
    </dgm:constrLst>
    <dgm:ruleLst/>
    <dgm:layoutNode name="dummy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linH">
      <dgm:choose name="Name1">
        <dgm:if name="Name2" func="var" arg="dir" op="equ" val="norm">
          <dgm:alg type="lin">
            <dgm:param type="linDir" val="fromL"/>
            <dgm:param type="nodeVertAlign" val="t"/>
          </dgm:alg>
        </dgm:if>
        <dgm:else name="Name3">
          <dgm:alg type="lin">
            <dgm:param type="linDir" val="fromR"/>
            <dgm:param type="nodeVertAlign" val="t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forName="parTx" val="65"/>
        <dgm:constr type="primFontSz" for="des" forName="desTx" refType="primFontSz" refFor="des" refForName="parTx" op="equ"/>
        <dgm:constr type="h" for="des" forName="parTx" refType="primFontSz" refFor="des" refForName="parTx"/>
        <dgm:constr type="h" for="des" forName="desTx" refType="primFontSz" refFor="des" refForName="parTx" fact="0.5"/>
        <dgm:constr type="h" for="des" forName="parTx" op="equ"/>
        <dgm:constr type="h" for="des" forName="desTx" op="equ"/>
        <dgm:constr type="h" for="ch" forName="backgroundArrow" refType="primFontSz" refFor="des" refForName="parTx" fact="2"/>
        <dgm:constr type="h" for="ch" forName="backgroundArrow" refType="h" refFor="des" refForName="parTx" op="lte" fact="2"/>
        <dgm:constr type="h" for="ch" forName="backgroundArrow" refType="h" refFor="des" refForName="parTx" op="gte" fact="2"/>
        <dgm:constr type="h" for="des" forName="spVertical1" refType="primFontSz" refFor="des" refForName="parTx" fact="0.5"/>
        <dgm:constr type="h" for="des" forName="spVertical1" refType="h" refFor="des" refForName="parTx" op="lte" fact="0.5"/>
        <dgm:constr type="h" for="des" forName="spVertical1" refType="h" refFor="des" refForName="parTx" op="gte" fact="0.5"/>
        <dgm:constr type="h" for="des" forName="spVertical2" refType="primFontSz" refFor="des" refForName="parTx" fact="0.5"/>
        <dgm:constr type="h" for="des" forName="spVertical2" refType="h" refFor="des" refForName="parTx" op="lte" fact="0.5"/>
        <dgm:constr type="h" for="des" forName="spVertical2" refType="h" refFor="des" refForName="parTx" op="gte" fact="0.5"/>
        <dgm:constr type="h" for="des" forName="spVertical3" refType="primFontSz" refFor="des" refForName="parTx" fact="-0.4"/>
        <dgm:constr type="h" for="des" forName="spVertical3" refType="h" refFor="des" refForName="parTx" op="lte" fact="-0.4"/>
        <dgm:constr type="h" for="des" forName="spVertical3" refType="h" refFor="des" refForName="parTx" op="gte" fact="-0.4"/>
        <dgm:constr type="w" for="ch" forName="backgroundArrow" refType="w"/>
        <dgm:constr type="w" for="ch" forName="negArrow" refType="w" fact="-1"/>
        <dgm:constr type="w" for="ch" forName="linV" refType="w"/>
        <dgm:constr type="w" for="ch" forName="space" refType="w" refFor="ch" refForName="linV" fact="0.2"/>
        <dgm:constr type="w" for="ch" forName="padding1" refType="w" fact="0.08"/>
        <dgm:constr type="userP"/>
        <dgm:constr type="w" for="ch" forName="padding2" refType="userP"/>
      </dgm:constrLst>
      <dgm:ruleLst>
        <dgm:rule type="w" for="ch" forName="linV" val="0" fact="NaN" max="NaN"/>
        <dgm:rule type="primFontSz" for="des" forName="parTx" val="5" fact="NaN" max="NaN"/>
      </dgm:ruleLst>
      <dgm:layoutNode name="padding1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forEach name="Name4" axis="ch" ptType="node">
        <dgm:layoutNode name="linV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spVertical1" refType="w"/>
            <dgm:constr type="w" for="ch" forName="parTx" refType="w"/>
            <dgm:constr type="w" for="ch" forName="spVertical2" refType="w"/>
            <dgm:constr type="w" for="ch" forName="spVertical3" refType="w"/>
            <dgm:constr type="w" for="ch" forName="desTx" refType="w"/>
          </dgm:constrLst>
          <dgm:ruleLst/>
          <dgm:layoutNode name="spVertical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parTx" styleLbl="revTx">
            <dgm:varLst>
              <dgm:chMax val="0"/>
              <dgm:chPref val="0"/>
              <dgm:bulletEnabled val="1"/>
            </dgm:varLst>
            <dgm:choose name="Name5">
              <dgm:if name="Name6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">
                <dgm:alg type="tx">
                  <dgm:param type="parTxLTRAlign" val="ctr"/>
                  <dgm:param type="parTxRTLAlign" val="ct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hoose name="Name8">
              <dgm:if name="Name9" func="var" arg="dir" op="equ" val="norm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if>
              <dgm:else name="Name10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else>
            </dgm:choose>
            <dgm:ruleLst>
              <dgm:rule type="h" val="INF" fact="NaN" max="NaN"/>
            </dgm:ruleLst>
          </dgm:layoutNode>
          <dgm:layoutNode name="spVertical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pVertical3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Name11">
            <dgm:if name="Name12" axis="ch" ptType="node" func="cnt" op="gte" val="1">
              <dgm:layoutNode name="desTx" styleLbl="revTx">
                <dgm:varLst>
                  <dgm:bulletEnabled val="1"/>
                </dgm:varLst>
                <dgm:alg type="tx">
                  <dgm:param type="stBulletLvl" val="1"/>
                </dgm:alg>
                <dgm:shape xmlns:r="http://schemas.openxmlformats.org/officeDocument/2006/relationships" type="rect" r:blip="">
                  <dgm:adjLst/>
                </dgm:shape>
                <dgm:presOf axis="des" ptType="node"/>
                <dgm:constrLst>
                  <dgm:constr type="tMarg"/>
                  <dgm:constr type="bMarg"/>
                  <dgm:constr type="rMarg"/>
                  <dgm:constr type="lMarg"/>
                </dgm:constrLst>
                <dgm:ruleLst>
                  <dgm:rule type="h" val="INF" fact="NaN" max="NaN"/>
                </dgm:ruleLst>
              </dgm:layoutNode>
            </dgm:if>
            <dgm:else name="Name13"/>
          </dgm:choose>
        </dgm:layoutNod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  <dgm:layoutNode name="padding2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negArrow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backgroundArrow" styleLbl="node1">
        <dgm:alg type="sp"/>
        <dgm:choose name="Name15">
          <dgm:if name="Name16" func="var" arg="dir" op="equ" val="norm">
            <dgm:shape xmlns:r="http://schemas.openxmlformats.org/officeDocument/2006/relationships" type="rightArrow" r:blip="">
              <dgm:adjLst/>
            </dgm:shape>
          </dgm:if>
          <dgm:else name="Name17">
            <dgm:shape xmlns:r="http://schemas.openxmlformats.org/officeDocument/2006/relationships" type="leftArrow" r:blip="">
              <dgm:adjLst/>
            </dgm:shape>
          </dgm:else>
        </dgm:choose>
        <dgm:presOf/>
        <dgm:constrLst/>
        <dgm:ruleLst/>
      </dgm:layoutNode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3">
  <dgm:title val=""/>
  <dgm:desc val=""/>
  <dgm:catLst>
    <dgm:cat type="process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 chOrder="t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dummy" refType="w"/>
      <dgm:constr type="h" for="ch" forName="dummy" refType="h"/>
      <dgm:constr type="h" for="ch" forName="dummy" refType="w" refFor="ch" refForName="dummy" op="lte" fact="0.4"/>
      <dgm:constr type="ctrX" for="ch" forName="dummy" refType="w" fact="0.5"/>
      <dgm:constr type="ctrY" for="ch" forName="dummy" refType="h" fact="0.5"/>
      <dgm:constr type="w" for="ch" forName="linH" refType="w"/>
      <dgm:constr type="h" for="ch" forName="linH" refType="h"/>
      <dgm:constr type="ctrX" for="ch" forName="linH" refType="w" fact="0.5"/>
      <dgm:constr type="ctrY" for="ch" forName="linH" refType="h" fact="0.5"/>
      <dgm:constr type="userP" for="ch" forName="linH" refType="h" refFor="ch" refForName="dummy" fact="0.25"/>
      <dgm:constr type="userT" for="des" forName="parTx" refType="w" refFor="ch" refForName="dummy" fact="0.2"/>
    </dgm:constrLst>
    <dgm:ruleLst/>
    <dgm:layoutNode name="dummy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linH">
      <dgm:choose name="Name1">
        <dgm:if name="Name2" func="var" arg="dir" op="equ" val="norm">
          <dgm:alg type="lin">
            <dgm:param type="linDir" val="fromL"/>
            <dgm:param type="nodeVertAlign" val="t"/>
          </dgm:alg>
        </dgm:if>
        <dgm:else name="Name3">
          <dgm:alg type="lin">
            <dgm:param type="linDir" val="fromR"/>
            <dgm:param type="nodeVertAlign" val="t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forName="parTx" val="65"/>
        <dgm:constr type="primFontSz" for="des" forName="desTx" refType="primFontSz" refFor="des" refForName="parTx" op="equ"/>
        <dgm:constr type="h" for="des" forName="parTx" refType="primFontSz" refFor="des" refForName="parTx"/>
        <dgm:constr type="h" for="des" forName="desTx" refType="primFontSz" refFor="des" refForName="parTx" fact="0.5"/>
        <dgm:constr type="h" for="des" forName="parTx" op="equ"/>
        <dgm:constr type="h" for="des" forName="desTx" op="equ"/>
        <dgm:constr type="h" for="ch" forName="backgroundArrow" refType="primFontSz" refFor="des" refForName="parTx" fact="2"/>
        <dgm:constr type="h" for="ch" forName="backgroundArrow" refType="h" refFor="des" refForName="parTx" op="lte" fact="2"/>
        <dgm:constr type="h" for="ch" forName="backgroundArrow" refType="h" refFor="des" refForName="parTx" op="gte" fact="2"/>
        <dgm:constr type="h" for="des" forName="spVertical1" refType="primFontSz" refFor="des" refForName="parTx" fact="0.5"/>
        <dgm:constr type="h" for="des" forName="spVertical1" refType="h" refFor="des" refForName="parTx" op="lte" fact="0.5"/>
        <dgm:constr type="h" for="des" forName="spVertical1" refType="h" refFor="des" refForName="parTx" op="gte" fact="0.5"/>
        <dgm:constr type="h" for="des" forName="spVertical2" refType="primFontSz" refFor="des" refForName="parTx" fact="0.5"/>
        <dgm:constr type="h" for="des" forName="spVertical2" refType="h" refFor="des" refForName="parTx" op="lte" fact="0.5"/>
        <dgm:constr type="h" for="des" forName="spVertical2" refType="h" refFor="des" refForName="parTx" op="gte" fact="0.5"/>
        <dgm:constr type="h" for="des" forName="spVertical3" refType="primFontSz" refFor="des" refForName="parTx" fact="-0.4"/>
        <dgm:constr type="h" for="des" forName="spVertical3" refType="h" refFor="des" refForName="parTx" op="lte" fact="-0.4"/>
        <dgm:constr type="h" for="des" forName="spVertical3" refType="h" refFor="des" refForName="parTx" op="gte" fact="-0.4"/>
        <dgm:constr type="w" for="ch" forName="backgroundArrow" refType="w"/>
        <dgm:constr type="w" for="ch" forName="negArrow" refType="w" fact="-1"/>
        <dgm:constr type="w" for="ch" forName="linV" refType="w"/>
        <dgm:constr type="w" for="ch" forName="space" refType="w" refFor="ch" refForName="linV" fact="0.2"/>
        <dgm:constr type="w" for="ch" forName="padding1" refType="w" fact="0.08"/>
        <dgm:constr type="userP"/>
        <dgm:constr type="w" for="ch" forName="padding2" refType="userP"/>
      </dgm:constrLst>
      <dgm:ruleLst>
        <dgm:rule type="w" for="ch" forName="linV" val="0" fact="NaN" max="NaN"/>
        <dgm:rule type="primFontSz" for="des" forName="parTx" val="5" fact="NaN" max="NaN"/>
      </dgm:ruleLst>
      <dgm:layoutNode name="padding1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forEach name="Name4" axis="ch" ptType="node">
        <dgm:layoutNode name="linV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spVertical1" refType="w"/>
            <dgm:constr type="w" for="ch" forName="parTx" refType="w"/>
            <dgm:constr type="w" for="ch" forName="spVertical2" refType="w"/>
            <dgm:constr type="w" for="ch" forName="spVertical3" refType="w"/>
            <dgm:constr type="w" for="ch" forName="desTx" refType="w"/>
          </dgm:constrLst>
          <dgm:ruleLst/>
          <dgm:layoutNode name="spVertical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parTx" styleLbl="revTx">
            <dgm:varLst>
              <dgm:chMax val="0"/>
              <dgm:chPref val="0"/>
              <dgm:bulletEnabled val="1"/>
            </dgm:varLst>
            <dgm:choose name="Name5">
              <dgm:if name="Name6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">
                <dgm:alg type="tx">
                  <dgm:param type="parTxLTRAlign" val="ctr"/>
                  <dgm:param type="parTxRTLAlign" val="ct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hoose name="Name8">
              <dgm:if name="Name9" func="var" arg="dir" op="equ" val="norm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if>
              <dgm:else name="Name10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else>
            </dgm:choose>
            <dgm:ruleLst>
              <dgm:rule type="h" val="INF" fact="NaN" max="NaN"/>
            </dgm:ruleLst>
          </dgm:layoutNode>
          <dgm:layoutNode name="spVertical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pVertical3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Name11">
            <dgm:if name="Name12" axis="ch" ptType="node" func="cnt" op="gte" val="1">
              <dgm:layoutNode name="desTx" styleLbl="revTx">
                <dgm:varLst>
                  <dgm:bulletEnabled val="1"/>
                </dgm:varLst>
                <dgm:alg type="tx">
                  <dgm:param type="stBulletLvl" val="1"/>
                </dgm:alg>
                <dgm:shape xmlns:r="http://schemas.openxmlformats.org/officeDocument/2006/relationships" type="rect" r:blip="">
                  <dgm:adjLst/>
                </dgm:shape>
                <dgm:presOf axis="des" ptType="node"/>
                <dgm:constrLst>
                  <dgm:constr type="tMarg"/>
                  <dgm:constr type="bMarg"/>
                  <dgm:constr type="rMarg"/>
                  <dgm:constr type="lMarg"/>
                </dgm:constrLst>
                <dgm:ruleLst>
                  <dgm:rule type="h" val="INF" fact="NaN" max="NaN"/>
                </dgm:ruleLst>
              </dgm:layoutNode>
            </dgm:if>
            <dgm:else name="Name13"/>
          </dgm:choose>
        </dgm:layoutNod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  <dgm:layoutNode name="padding2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negArrow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backgroundArrow" styleLbl="node1">
        <dgm:alg type="sp"/>
        <dgm:choose name="Name15">
          <dgm:if name="Name16" func="var" arg="dir" op="equ" val="norm">
            <dgm:shape xmlns:r="http://schemas.openxmlformats.org/officeDocument/2006/relationships" type="rightArrow" r:blip="">
              <dgm:adjLst/>
            </dgm:shape>
          </dgm:if>
          <dgm:else name="Name17">
            <dgm:shape xmlns:r="http://schemas.openxmlformats.org/officeDocument/2006/relationships" type="leftArrow" r:blip="">
              <dgm:adjLst/>
            </dgm:shape>
          </dgm:else>
        </dgm:choose>
        <dgm:presOf/>
        <dgm:constrLst/>
        <dgm:ruleLst/>
      </dgm:layoutNode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3">
  <dgm:title val=""/>
  <dgm:desc val=""/>
  <dgm:catLst>
    <dgm:cat type="process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 chOrder="t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dummy" refType="w"/>
      <dgm:constr type="h" for="ch" forName="dummy" refType="h"/>
      <dgm:constr type="h" for="ch" forName="dummy" refType="w" refFor="ch" refForName="dummy" op="lte" fact="0.4"/>
      <dgm:constr type="ctrX" for="ch" forName="dummy" refType="w" fact="0.5"/>
      <dgm:constr type="ctrY" for="ch" forName="dummy" refType="h" fact="0.5"/>
      <dgm:constr type="w" for="ch" forName="linH" refType="w"/>
      <dgm:constr type="h" for="ch" forName="linH" refType="h"/>
      <dgm:constr type="ctrX" for="ch" forName="linH" refType="w" fact="0.5"/>
      <dgm:constr type="ctrY" for="ch" forName="linH" refType="h" fact="0.5"/>
      <dgm:constr type="userP" for="ch" forName="linH" refType="h" refFor="ch" refForName="dummy" fact="0.25"/>
      <dgm:constr type="userT" for="des" forName="parTx" refType="w" refFor="ch" refForName="dummy" fact="0.2"/>
    </dgm:constrLst>
    <dgm:ruleLst/>
    <dgm:layoutNode name="dummy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linH">
      <dgm:choose name="Name1">
        <dgm:if name="Name2" func="var" arg="dir" op="equ" val="norm">
          <dgm:alg type="lin">
            <dgm:param type="linDir" val="fromL"/>
            <dgm:param type="nodeVertAlign" val="t"/>
          </dgm:alg>
        </dgm:if>
        <dgm:else name="Name3">
          <dgm:alg type="lin">
            <dgm:param type="linDir" val="fromR"/>
            <dgm:param type="nodeVertAlign" val="t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forName="parTx" val="65"/>
        <dgm:constr type="primFontSz" for="des" forName="desTx" refType="primFontSz" refFor="des" refForName="parTx" op="equ"/>
        <dgm:constr type="h" for="des" forName="parTx" refType="primFontSz" refFor="des" refForName="parTx"/>
        <dgm:constr type="h" for="des" forName="desTx" refType="primFontSz" refFor="des" refForName="parTx" fact="0.5"/>
        <dgm:constr type="h" for="des" forName="parTx" op="equ"/>
        <dgm:constr type="h" for="des" forName="desTx" op="equ"/>
        <dgm:constr type="h" for="ch" forName="backgroundArrow" refType="primFontSz" refFor="des" refForName="parTx" fact="2"/>
        <dgm:constr type="h" for="ch" forName="backgroundArrow" refType="h" refFor="des" refForName="parTx" op="lte" fact="2"/>
        <dgm:constr type="h" for="ch" forName="backgroundArrow" refType="h" refFor="des" refForName="parTx" op="gte" fact="2"/>
        <dgm:constr type="h" for="des" forName="spVertical1" refType="primFontSz" refFor="des" refForName="parTx" fact="0.5"/>
        <dgm:constr type="h" for="des" forName="spVertical1" refType="h" refFor="des" refForName="parTx" op="lte" fact="0.5"/>
        <dgm:constr type="h" for="des" forName="spVertical1" refType="h" refFor="des" refForName="parTx" op="gte" fact="0.5"/>
        <dgm:constr type="h" for="des" forName="spVertical2" refType="primFontSz" refFor="des" refForName="parTx" fact="0.5"/>
        <dgm:constr type="h" for="des" forName="spVertical2" refType="h" refFor="des" refForName="parTx" op="lte" fact="0.5"/>
        <dgm:constr type="h" for="des" forName="spVertical2" refType="h" refFor="des" refForName="parTx" op="gte" fact="0.5"/>
        <dgm:constr type="h" for="des" forName="spVertical3" refType="primFontSz" refFor="des" refForName="parTx" fact="-0.4"/>
        <dgm:constr type="h" for="des" forName="spVertical3" refType="h" refFor="des" refForName="parTx" op="lte" fact="-0.4"/>
        <dgm:constr type="h" for="des" forName="spVertical3" refType="h" refFor="des" refForName="parTx" op="gte" fact="-0.4"/>
        <dgm:constr type="w" for="ch" forName="backgroundArrow" refType="w"/>
        <dgm:constr type="w" for="ch" forName="negArrow" refType="w" fact="-1"/>
        <dgm:constr type="w" for="ch" forName="linV" refType="w"/>
        <dgm:constr type="w" for="ch" forName="space" refType="w" refFor="ch" refForName="linV" fact="0.2"/>
        <dgm:constr type="w" for="ch" forName="padding1" refType="w" fact="0.08"/>
        <dgm:constr type="userP"/>
        <dgm:constr type="w" for="ch" forName="padding2" refType="userP"/>
      </dgm:constrLst>
      <dgm:ruleLst>
        <dgm:rule type="w" for="ch" forName="linV" val="0" fact="NaN" max="NaN"/>
        <dgm:rule type="primFontSz" for="des" forName="parTx" val="5" fact="NaN" max="NaN"/>
      </dgm:ruleLst>
      <dgm:layoutNode name="padding1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forEach name="Name4" axis="ch" ptType="node">
        <dgm:layoutNode name="linV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spVertical1" refType="w"/>
            <dgm:constr type="w" for="ch" forName="parTx" refType="w"/>
            <dgm:constr type="w" for="ch" forName="spVertical2" refType="w"/>
            <dgm:constr type="w" for="ch" forName="spVertical3" refType="w"/>
            <dgm:constr type="w" for="ch" forName="desTx" refType="w"/>
          </dgm:constrLst>
          <dgm:ruleLst/>
          <dgm:layoutNode name="spVertical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parTx" styleLbl="revTx">
            <dgm:varLst>
              <dgm:chMax val="0"/>
              <dgm:chPref val="0"/>
              <dgm:bulletEnabled val="1"/>
            </dgm:varLst>
            <dgm:choose name="Name5">
              <dgm:if name="Name6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">
                <dgm:alg type="tx">
                  <dgm:param type="parTxLTRAlign" val="ctr"/>
                  <dgm:param type="parTxRTLAlign" val="ct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hoose name="Name8">
              <dgm:if name="Name9" func="var" arg="dir" op="equ" val="norm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if>
              <dgm:else name="Name10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else>
            </dgm:choose>
            <dgm:ruleLst>
              <dgm:rule type="h" val="INF" fact="NaN" max="NaN"/>
            </dgm:ruleLst>
          </dgm:layoutNode>
          <dgm:layoutNode name="spVertical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pVertical3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Name11">
            <dgm:if name="Name12" axis="ch" ptType="node" func="cnt" op="gte" val="1">
              <dgm:layoutNode name="desTx" styleLbl="revTx">
                <dgm:varLst>
                  <dgm:bulletEnabled val="1"/>
                </dgm:varLst>
                <dgm:alg type="tx">
                  <dgm:param type="stBulletLvl" val="1"/>
                </dgm:alg>
                <dgm:shape xmlns:r="http://schemas.openxmlformats.org/officeDocument/2006/relationships" type="rect" r:blip="">
                  <dgm:adjLst/>
                </dgm:shape>
                <dgm:presOf axis="des" ptType="node"/>
                <dgm:constrLst>
                  <dgm:constr type="tMarg"/>
                  <dgm:constr type="bMarg"/>
                  <dgm:constr type="rMarg"/>
                  <dgm:constr type="lMarg"/>
                </dgm:constrLst>
                <dgm:ruleLst>
                  <dgm:rule type="h" val="INF" fact="NaN" max="NaN"/>
                </dgm:ruleLst>
              </dgm:layoutNode>
            </dgm:if>
            <dgm:else name="Name13"/>
          </dgm:choose>
        </dgm:layoutNod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  <dgm:layoutNode name="padding2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negArrow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backgroundArrow" styleLbl="node1">
        <dgm:alg type="sp"/>
        <dgm:choose name="Name15">
          <dgm:if name="Name16" func="var" arg="dir" op="equ" val="norm">
            <dgm:shape xmlns:r="http://schemas.openxmlformats.org/officeDocument/2006/relationships" type="rightArrow" r:blip="">
              <dgm:adjLst/>
            </dgm:shape>
          </dgm:if>
          <dgm:else name="Name17">
            <dgm:shape xmlns:r="http://schemas.openxmlformats.org/officeDocument/2006/relationships" type="leftArrow" r:blip="">
              <dgm:adjLst/>
            </dgm:shape>
          </dgm:else>
        </dgm:choose>
        <dgm:presOf/>
        <dgm:constrLst/>
        <dgm:ruleLst/>
      </dgm:layoutNode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5C5558-F60C-4615-8D81-713C9460F547}" type="datetimeFigureOut">
              <a:rPr lang="en-US" smtClean="0"/>
              <a:t>6/4/2021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B15E74-F31B-4D72-A1D9-11E5E39516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92678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t>6/4/2021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6/4/2021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6/4/2021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6/4/2021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6/4/2021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6/4/2021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6/4/2021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13" Type="http://schemas.openxmlformats.org/officeDocument/2006/relationships/diagramLayout" Target="../diagrams/layout3.xml"/><Relationship Id="rId18" Type="http://schemas.openxmlformats.org/officeDocument/2006/relationships/diagramLayout" Target="../diagrams/layout4.xml"/><Relationship Id="rId3" Type="http://schemas.openxmlformats.org/officeDocument/2006/relationships/diagramLayout" Target="../diagrams/layout1.xml"/><Relationship Id="rId21" Type="http://schemas.microsoft.com/office/2007/relationships/diagramDrawing" Target="../diagrams/drawing4.xml"/><Relationship Id="rId7" Type="http://schemas.openxmlformats.org/officeDocument/2006/relationships/diagramData" Target="../diagrams/data2.xml"/><Relationship Id="rId12" Type="http://schemas.openxmlformats.org/officeDocument/2006/relationships/diagramData" Target="../diagrams/data3.xml"/><Relationship Id="rId17" Type="http://schemas.openxmlformats.org/officeDocument/2006/relationships/diagramData" Target="../diagrams/data4.xml"/><Relationship Id="rId2" Type="http://schemas.openxmlformats.org/officeDocument/2006/relationships/diagramData" Target="../diagrams/data1.xml"/><Relationship Id="rId16" Type="http://schemas.microsoft.com/office/2007/relationships/diagramDrawing" Target="../diagrams/drawing3.xml"/><Relationship Id="rId20" Type="http://schemas.openxmlformats.org/officeDocument/2006/relationships/diagramColors" Target="../diagrams/colors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5" Type="http://schemas.openxmlformats.org/officeDocument/2006/relationships/diagramColors" Target="../diagrams/colors3.xml"/><Relationship Id="rId10" Type="http://schemas.openxmlformats.org/officeDocument/2006/relationships/diagramColors" Target="../diagrams/colors2.xml"/><Relationship Id="rId19" Type="http://schemas.openxmlformats.org/officeDocument/2006/relationships/diagramQuickStyle" Target="../diagrams/quickStyle4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Relationship Id="rId1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dirty="0">
                <a:solidFill>
                  <a:schemeClr val="bg1"/>
                </a:solidFill>
              </a:rPr>
              <a:t>Funding &amp; Budgets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732" y="4405601"/>
            <a:ext cx="8791575" cy="1655762"/>
          </a:xfrm>
        </p:spPr>
        <p:txBody>
          <a:bodyPr>
            <a:noAutofit/>
          </a:bodyPr>
          <a:lstStyle/>
          <a:p>
            <a:pPr algn="ctr"/>
            <a:r>
              <a:rPr lang="en-US" sz="2400" dirty="0" err="1"/>
              <a:t>Lanelle</a:t>
            </a:r>
            <a:r>
              <a:rPr lang="en-US" sz="2400" dirty="0"/>
              <a:t> Haught</a:t>
            </a:r>
          </a:p>
          <a:p>
            <a:pPr algn="ctr"/>
            <a:r>
              <a:rPr lang="en-US" sz="2400" dirty="0"/>
              <a:t>&amp; </a:t>
            </a:r>
          </a:p>
          <a:p>
            <a:pPr algn="ctr"/>
            <a:r>
              <a:rPr lang="en-US" sz="2400" dirty="0"/>
              <a:t>Jesus Aguilar</a:t>
            </a:r>
          </a:p>
        </p:txBody>
      </p:sp>
    </p:spTree>
    <p:extLst>
      <p:ext uri="{BB962C8B-B14F-4D97-AF65-F5344CB8AC3E}">
        <p14:creationId xmlns:p14="http://schemas.microsoft.com/office/powerpoint/2010/main" val="251302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1991" y="1384800"/>
            <a:ext cx="9497061" cy="3541714"/>
          </a:xfrm>
        </p:spPr>
        <p:txBody>
          <a:bodyPr>
            <a:normAutofit/>
          </a:bodyPr>
          <a:lstStyle/>
          <a:p>
            <a:r>
              <a:rPr lang="en-US" sz="6000" b="1" dirty="0">
                <a:solidFill>
                  <a:schemeClr val="bg1"/>
                </a:solidFill>
              </a:rPr>
              <a:t>BUDGET – defined:</a:t>
            </a:r>
          </a:p>
          <a:p>
            <a:pPr marL="0" indent="0">
              <a:buNone/>
            </a:pPr>
            <a:r>
              <a:rPr lang="en-US" sz="6000" b="1" dirty="0">
                <a:solidFill>
                  <a:schemeClr val="bg1"/>
                </a:solidFill>
              </a:rPr>
              <a:t>“ a plan to help you manage your money”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740" y="3903582"/>
            <a:ext cx="4892587" cy="2753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45704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5799" y="335969"/>
            <a:ext cx="9905998" cy="1043531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WHAT IS A “BUDGET” 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2" y="1642414"/>
            <a:ext cx="9905999" cy="4608211"/>
          </a:xfrm>
        </p:spPr>
        <p:txBody>
          <a:bodyPr>
            <a:normAutofit fontScale="55000" lnSpcReduction="20000"/>
          </a:bodyPr>
          <a:lstStyle/>
          <a:p>
            <a:pPr marL="0" lvl="0" indent="0" defTabSz="457200">
              <a:lnSpc>
                <a:spcPct val="100000"/>
              </a:lnSpc>
              <a:buClr>
                <a:srgbClr val="A53010"/>
              </a:buClr>
              <a:buSzTx/>
              <a:buNone/>
            </a:pPr>
            <a:r>
              <a:rPr lang="en-US" dirty="0"/>
              <a:t> 						</a:t>
            </a:r>
            <a:r>
              <a:rPr lang="en-US" sz="4200" b="1" dirty="0">
                <a:solidFill>
                  <a:schemeClr val="bg1"/>
                </a:solidFill>
                <a:latin typeface="Century Gothic" panose="020B0502020202020204"/>
              </a:rPr>
              <a:t>Where the money is coming from</a:t>
            </a:r>
          </a:p>
          <a:p>
            <a:pPr marL="0" lvl="0" indent="0" defTabSz="457200">
              <a:lnSpc>
                <a:spcPct val="100000"/>
              </a:lnSpc>
              <a:buClr>
                <a:srgbClr val="A53010"/>
              </a:buClr>
              <a:buSzTx/>
              <a:buNone/>
            </a:pPr>
            <a:r>
              <a:rPr lang="en-US" sz="4200" b="1" dirty="0">
                <a:solidFill>
                  <a:schemeClr val="bg1"/>
                </a:solidFill>
                <a:latin typeface="Century Gothic" panose="020B0502020202020204"/>
              </a:rPr>
              <a:t>						Necessary expenses</a:t>
            </a:r>
          </a:p>
          <a:p>
            <a:pPr marL="0" lvl="0" indent="0" defTabSz="457200">
              <a:lnSpc>
                <a:spcPct val="100000"/>
              </a:lnSpc>
              <a:buClr>
                <a:srgbClr val="A53010"/>
              </a:buClr>
              <a:buSzTx/>
              <a:buNone/>
            </a:pPr>
            <a:r>
              <a:rPr lang="en-US" sz="4200" b="1" dirty="0">
                <a:solidFill>
                  <a:schemeClr val="bg1"/>
                </a:solidFill>
                <a:latin typeface="Century Gothic" panose="020B0502020202020204"/>
              </a:rPr>
              <a:t>						Total money needed to operate</a:t>
            </a:r>
          </a:p>
          <a:p>
            <a:pPr marL="0" lvl="0" indent="0" defTabSz="457200">
              <a:lnSpc>
                <a:spcPct val="100000"/>
              </a:lnSpc>
              <a:buClr>
                <a:srgbClr val="A53010"/>
              </a:buClr>
              <a:buSzTx/>
              <a:buNone/>
            </a:pPr>
            <a:endParaRPr lang="en-US" sz="4200" b="1" dirty="0">
              <a:solidFill>
                <a:schemeClr val="bg1"/>
              </a:solidFill>
              <a:latin typeface="Century Gothic" panose="020B0502020202020204"/>
            </a:endParaRPr>
          </a:p>
          <a:p>
            <a:pPr marL="0" lvl="0" indent="0" defTabSz="457200">
              <a:lnSpc>
                <a:spcPct val="100000"/>
              </a:lnSpc>
              <a:buClr>
                <a:srgbClr val="A53010"/>
              </a:buClr>
              <a:buSzTx/>
              <a:buNone/>
            </a:pPr>
            <a:r>
              <a:rPr lang="en-US" sz="4200" b="1" dirty="0">
                <a:solidFill>
                  <a:schemeClr val="bg1"/>
                </a:solidFill>
                <a:latin typeface="Century Gothic" panose="020B0502020202020204"/>
              </a:rPr>
              <a:t>						Anticipated needs and financial resources</a:t>
            </a:r>
          </a:p>
          <a:p>
            <a:pPr marL="0" lvl="0" indent="0" defTabSz="457200">
              <a:lnSpc>
                <a:spcPct val="100000"/>
              </a:lnSpc>
              <a:buClr>
                <a:srgbClr val="A53010"/>
              </a:buClr>
              <a:buSzTx/>
              <a:buNone/>
            </a:pPr>
            <a:r>
              <a:rPr lang="en-US" sz="4200" b="1" dirty="0">
                <a:solidFill>
                  <a:schemeClr val="bg1"/>
                </a:solidFill>
                <a:latin typeface="Century Gothic" panose="020B0502020202020204"/>
              </a:rPr>
              <a:t>						Support for Administrative functions</a:t>
            </a:r>
          </a:p>
          <a:p>
            <a:pPr marL="0" lvl="0" indent="0" defTabSz="457200">
              <a:lnSpc>
                <a:spcPct val="100000"/>
              </a:lnSpc>
              <a:buClr>
                <a:srgbClr val="A53010"/>
              </a:buClr>
              <a:buSzTx/>
              <a:buNone/>
            </a:pPr>
            <a:r>
              <a:rPr lang="en-US" sz="4200" b="1" dirty="0">
                <a:solidFill>
                  <a:schemeClr val="bg1"/>
                </a:solidFill>
                <a:latin typeface="Century Gothic" panose="020B0502020202020204"/>
              </a:rPr>
              <a:t>						Support for mission “Goals”</a:t>
            </a:r>
          </a:p>
          <a:p>
            <a:pPr marL="0" lvl="0" indent="0" defTabSz="457200">
              <a:lnSpc>
                <a:spcPct val="100000"/>
              </a:lnSpc>
              <a:buClr>
                <a:srgbClr val="A53010"/>
              </a:buClr>
              <a:buSzTx/>
              <a:buNone/>
            </a:pPr>
            <a:endParaRPr lang="en-US" sz="4200" b="1" dirty="0">
              <a:solidFill>
                <a:schemeClr val="tx2">
                  <a:lumMod val="20000"/>
                  <a:lumOff val="80000"/>
                </a:schemeClr>
              </a:solidFill>
              <a:latin typeface="Century Gothic" panose="020B0502020202020204"/>
            </a:endParaRPr>
          </a:p>
          <a:p>
            <a:pPr marL="0" lvl="0" indent="0" defTabSz="457200">
              <a:lnSpc>
                <a:spcPct val="100000"/>
              </a:lnSpc>
              <a:buClr>
                <a:srgbClr val="A53010"/>
              </a:buClr>
              <a:buSzTx/>
              <a:buNone/>
            </a:pPr>
            <a:r>
              <a:rPr lang="en-US" sz="42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Century Gothic" panose="020B0502020202020204"/>
              </a:rPr>
              <a:t>						</a:t>
            </a:r>
            <a:r>
              <a:rPr lang="en-US" sz="4200" b="1" dirty="0">
                <a:solidFill>
                  <a:schemeClr val="bg1"/>
                </a:solidFill>
                <a:latin typeface="Century Gothic" panose="020B0502020202020204"/>
              </a:rPr>
              <a:t>Projected earnings and expenses</a:t>
            </a:r>
          </a:p>
          <a:p>
            <a:pPr marL="0" lvl="0" indent="0" defTabSz="457200">
              <a:lnSpc>
                <a:spcPct val="100000"/>
              </a:lnSpc>
              <a:buClr>
                <a:srgbClr val="A53010"/>
              </a:buClr>
              <a:buSzTx/>
              <a:buNone/>
            </a:pPr>
            <a:r>
              <a:rPr lang="en-US" sz="4200" b="1" dirty="0">
                <a:solidFill>
                  <a:schemeClr val="bg1"/>
                </a:solidFill>
                <a:latin typeface="Century Gothic" panose="020B0502020202020204"/>
              </a:rPr>
              <a:t>						Detailed line items</a:t>
            </a:r>
          </a:p>
          <a:p>
            <a:pPr marL="0" lvl="0" indent="0" defTabSz="457200">
              <a:lnSpc>
                <a:spcPct val="100000"/>
              </a:lnSpc>
              <a:buClr>
                <a:srgbClr val="A53010"/>
              </a:buClr>
              <a:buSzTx/>
              <a:buNone/>
            </a:pPr>
            <a:r>
              <a:rPr lang="en-US" sz="4200" b="1" dirty="0">
                <a:solidFill>
                  <a:schemeClr val="bg1"/>
                </a:solidFill>
                <a:latin typeface="Century Gothic" panose="020B0502020202020204"/>
              </a:rPr>
              <a:t>						Allocation of costs</a:t>
            </a:r>
          </a:p>
          <a:p>
            <a:pPr lvl="5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5799" y="1379500"/>
            <a:ext cx="2456901" cy="1615580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5798" y="2940211"/>
            <a:ext cx="2432515" cy="1725318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0184" y="4665529"/>
            <a:ext cx="2432515" cy="1585097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</p:spTree>
    <p:extLst>
      <p:ext uri="{BB962C8B-B14F-4D97-AF65-F5344CB8AC3E}">
        <p14:creationId xmlns:p14="http://schemas.microsoft.com/office/powerpoint/2010/main" val="1833003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5158" y="396845"/>
            <a:ext cx="9905998" cy="1018845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HOW IS BUDGETING HELPFUL?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805" y="1743387"/>
            <a:ext cx="2548349" cy="2572735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3730454" y="1845062"/>
            <a:ext cx="2175164" cy="2230582"/>
          </a:xfrm>
          <a:prstGeom prst="ellipse">
            <a:avLst/>
          </a:prstGeom>
          <a:solidFill>
            <a:srgbClr val="92AA4C">
              <a:lumMod val="40000"/>
              <a:lumOff val="60000"/>
            </a:srgbClr>
          </a:solidFill>
          <a:ln w="15875" cap="rnd" cmpd="sng" algn="ctr">
            <a:noFill/>
            <a:prstDash val="soli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OUTLINES INCOME</a:t>
            </a:r>
          </a:p>
        </p:txBody>
      </p:sp>
      <p:sp>
        <p:nvSpPr>
          <p:cNvPr id="6" name="Oval 5"/>
          <p:cNvSpPr/>
          <p:nvPr/>
        </p:nvSpPr>
        <p:spPr>
          <a:xfrm>
            <a:off x="6422918" y="1789762"/>
            <a:ext cx="2175164" cy="2230582"/>
          </a:xfrm>
          <a:prstGeom prst="ellipse">
            <a:avLst/>
          </a:prstGeom>
          <a:solidFill>
            <a:srgbClr val="6AAC91">
              <a:lumMod val="60000"/>
              <a:lumOff val="40000"/>
            </a:srgbClr>
          </a:solidFill>
          <a:ln w="15875" cap="rnd" cmpd="sng" algn="ctr">
            <a:noFill/>
            <a:prstDash val="soli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SUPPORTS MISSION-RELATED GOALS</a:t>
            </a:r>
          </a:p>
        </p:txBody>
      </p:sp>
      <p:sp>
        <p:nvSpPr>
          <p:cNvPr id="7" name="Oval 6"/>
          <p:cNvSpPr/>
          <p:nvPr/>
        </p:nvSpPr>
        <p:spPr>
          <a:xfrm>
            <a:off x="8913136" y="1845062"/>
            <a:ext cx="2175164" cy="2230582"/>
          </a:xfrm>
          <a:prstGeom prst="ellipse">
            <a:avLst/>
          </a:prstGeom>
          <a:solidFill>
            <a:srgbClr val="6AAC91"/>
          </a:solidFill>
          <a:ln w="15875" cap="rnd" cmpd="sng" algn="ctr">
            <a:noFill/>
            <a:prstDash val="soli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ALLOCATES RESOURCES</a:t>
            </a:r>
          </a:p>
        </p:txBody>
      </p:sp>
      <p:sp>
        <p:nvSpPr>
          <p:cNvPr id="8" name="Oval 7"/>
          <p:cNvSpPr/>
          <p:nvPr/>
        </p:nvSpPr>
        <p:spPr>
          <a:xfrm>
            <a:off x="2173610" y="3713018"/>
            <a:ext cx="2175164" cy="2230582"/>
          </a:xfrm>
          <a:prstGeom prst="ellipse">
            <a:avLst/>
          </a:prstGeom>
          <a:solidFill>
            <a:srgbClr val="728653">
              <a:lumMod val="40000"/>
              <a:lumOff val="60000"/>
            </a:srgbClr>
          </a:solidFill>
          <a:ln w="15875" cap="rnd" cmpd="sng" algn="ctr">
            <a:noFill/>
            <a:prstDash val="soli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GUIDES SPENDING</a:t>
            </a:r>
          </a:p>
        </p:txBody>
      </p:sp>
      <p:sp>
        <p:nvSpPr>
          <p:cNvPr id="9" name="Oval 8"/>
          <p:cNvSpPr/>
          <p:nvPr/>
        </p:nvSpPr>
        <p:spPr>
          <a:xfrm>
            <a:off x="4934799" y="3754818"/>
            <a:ext cx="2175164" cy="2230582"/>
          </a:xfrm>
          <a:prstGeom prst="ellipse">
            <a:avLst/>
          </a:prstGeom>
          <a:solidFill>
            <a:srgbClr val="6AAC91">
              <a:lumMod val="40000"/>
              <a:lumOff val="60000"/>
            </a:srgbClr>
          </a:solidFill>
          <a:ln w="15875" cap="rnd" cmpd="sng" algn="ctr">
            <a:noFill/>
            <a:prstDash val="soli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FORMALIZES THE PROCESS</a:t>
            </a:r>
          </a:p>
        </p:txBody>
      </p:sp>
      <p:sp>
        <p:nvSpPr>
          <p:cNvPr id="10" name="Oval 9"/>
          <p:cNvSpPr/>
          <p:nvPr/>
        </p:nvSpPr>
        <p:spPr>
          <a:xfrm>
            <a:off x="7579225" y="3754818"/>
            <a:ext cx="2175164" cy="2230582"/>
          </a:xfrm>
          <a:prstGeom prst="ellipse">
            <a:avLst/>
          </a:prstGeom>
          <a:solidFill>
            <a:srgbClr val="6AAC91">
              <a:lumMod val="75000"/>
            </a:srgbClr>
          </a:solidFill>
          <a:ln w="15875" cap="rnd" cmpd="sng" algn="ctr">
            <a:noFill/>
            <a:prstDash val="soli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USED AS A ROAD MAP</a:t>
            </a:r>
          </a:p>
        </p:txBody>
      </p:sp>
    </p:spTree>
    <p:extLst>
      <p:ext uri="{BB962C8B-B14F-4D97-AF65-F5344CB8AC3E}">
        <p14:creationId xmlns:p14="http://schemas.microsoft.com/office/powerpoint/2010/main" val="827658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58573"/>
            <a:ext cx="9905998" cy="1478570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WHY BUDGET?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xagon 3"/>
          <p:cNvSpPr/>
          <p:nvPr/>
        </p:nvSpPr>
        <p:spPr>
          <a:xfrm>
            <a:off x="5486401" y="2352627"/>
            <a:ext cx="2369713" cy="2128750"/>
          </a:xfrm>
          <a:prstGeom prst="hexagon">
            <a:avLst/>
          </a:prstGeom>
          <a:solidFill>
            <a:srgbClr val="00B050"/>
          </a:solidFill>
          <a:ln w="15875" cap="rnd" cmpd="sng" algn="ctr">
            <a:solidFill>
              <a:srgbClr val="A53010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TO STAY FINANCIALLY HEALTHY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1" y="167223"/>
            <a:ext cx="2743200" cy="2477955"/>
          </a:xfrm>
          <a:prstGeom prst="rect">
            <a:avLst/>
          </a:prstGeom>
        </p:spPr>
      </p:pic>
      <p:sp>
        <p:nvSpPr>
          <p:cNvPr id="6" name="Hexagon 5"/>
          <p:cNvSpPr/>
          <p:nvPr/>
        </p:nvSpPr>
        <p:spPr>
          <a:xfrm>
            <a:off x="7471058" y="1257941"/>
            <a:ext cx="2231842" cy="2006662"/>
          </a:xfrm>
          <a:prstGeom prst="hexagon">
            <a:avLst/>
          </a:prstGeom>
          <a:solidFill>
            <a:srgbClr val="E3EACF">
              <a:lumMod val="75000"/>
            </a:srgbClr>
          </a:solidFill>
          <a:ln w="15875" cap="rnd" cmpd="sng" algn="ctr">
            <a:noFill/>
            <a:prstDash val="solid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UNDERSTAND COSTS</a:t>
            </a:r>
          </a:p>
        </p:txBody>
      </p:sp>
      <p:sp>
        <p:nvSpPr>
          <p:cNvPr id="7" name="Hexagon 6"/>
          <p:cNvSpPr/>
          <p:nvPr/>
        </p:nvSpPr>
        <p:spPr>
          <a:xfrm>
            <a:off x="3639616" y="1357803"/>
            <a:ext cx="2275726" cy="2017663"/>
          </a:xfrm>
          <a:prstGeom prst="hexagon">
            <a:avLst/>
          </a:prstGeom>
          <a:solidFill>
            <a:srgbClr val="6AAC91"/>
          </a:solidFill>
          <a:ln w="15875" cap="rnd" cmpd="sng" algn="ctr">
            <a:noFill/>
            <a:prstDash val="solid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CACFP COMPLIANCE</a:t>
            </a:r>
          </a:p>
        </p:txBody>
      </p:sp>
      <p:sp>
        <p:nvSpPr>
          <p:cNvPr id="8" name="Hexagon 7"/>
          <p:cNvSpPr/>
          <p:nvPr/>
        </p:nvSpPr>
        <p:spPr>
          <a:xfrm>
            <a:off x="7471058" y="3417001"/>
            <a:ext cx="2342643" cy="2120913"/>
          </a:xfrm>
          <a:prstGeom prst="hexagon">
            <a:avLst/>
          </a:prstGeom>
          <a:solidFill>
            <a:srgbClr val="728653">
              <a:lumMod val="40000"/>
              <a:lumOff val="60000"/>
            </a:srgbClr>
          </a:solidFill>
          <a:ln w="15875" cap="rnd" cmpd="sng" algn="ctr">
            <a:noFill/>
            <a:prstDash val="solid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b="1" kern="0" noProof="0" dirty="0">
                <a:solidFill>
                  <a:prstClr val="black"/>
                </a:solidFill>
                <a:latin typeface="Century Gothic" panose="020B0502020202020204"/>
              </a:rPr>
              <a:t>FORECAST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FUNDING NEEDS</a:t>
            </a:r>
          </a:p>
        </p:txBody>
      </p:sp>
      <p:sp>
        <p:nvSpPr>
          <p:cNvPr id="9" name="Hexagon 8"/>
          <p:cNvSpPr/>
          <p:nvPr/>
        </p:nvSpPr>
        <p:spPr>
          <a:xfrm>
            <a:off x="5618638" y="4584517"/>
            <a:ext cx="2237476" cy="1945072"/>
          </a:xfrm>
          <a:prstGeom prst="hexagon">
            <a:avLst/>
          </a:prstGeom>
          <a:solidFill>
            <a:srgbClr val="92AA4C">
              <a:lumMod val="40000"/>
              <a:lumOff val="60000"/>
            </a:srgbClr>
          </a:solidFill>
          <a:ln w="15875" cap="rnd" cmpd="sng" algn="ctr">
            <a:noFill/>
            <a:prstDash val="solid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b="1" kern="0" dirty="0">
                <a:solidFill>
                  <a:prstClr val="black"/>
                </a:solidFill>
                <a:latin typeface="Century Gothic" panose="020B0502020202020204"/>
              </a:rPr>
              <a:t>ALLIGN SPENDING WITH GOALS &amp; MGNT PLAN</a:t>
            </a:r>
            <a:endParaRPr kumimoji="0" lang="en-US" sz="16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0" name="Hexagon 9"/>
          <p:cNvSpPr/>
          <p:nvPr/>
        </p:nvSpPr>
        <p:spPr>
          <a:xfrm>
            <a:off x="3639614" y="3527864"/>
            <a:ext cx="2275727" cy="2010050"/>
          </a:xfrm>
          <a:prstGeom prst="hexagon">
            <a:avLst/>
          </a:prstGeom>
          <a:solidFill>
            <a:srgbClr val="6AAC91">
              <a:lumMod val="40000"/>
              <a:lumOff val="60000"/>
            </a:srgbClr>
          </a:solidFill>
          <a:ln w="15875" cap="rnd" cmpd="sng" algn="ctr">
            <a:noFill/>
            <a:prstDash val="solid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b="1" kern="0" dirty="0">
                <a:solidFill>
                  <a:prstClr val="black"/>
                </a:solidFill>
                <a:latin typeface="Century Gothic" panose="020B0502020202020204"/>
              </a:rPr>
              <a:t>SOUND FISCAL PRACTICE</a:t>
            </a:r>
            <a:endParaRPr kumimoji="0" lang="en-US" sz="16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37838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2540" y="341426"/>
            <a:ext cx="9905998" cy="1478570"/>
          </a:xfrm>
        </p:spPr>
        <p:txBody>
          <a:bodyPr>
            <a:normAutofit/>
          </a:bodyPr>
          <a:lstStyle/>
          <a:p>
            <a:pPr algn="ctr"/>
            <a:r>
              <a:rPr lang="en-US" sz="4800" b="1" dirty="0">
                <a:solidFill>
                  <a:schemeClr val="bg1"/>
                </a:solidFill>
              </a:rPr>
              <a:t>“Proposed” Budget Plan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30579" y="2097088"/>
            <a:ext cx="8927666" cy="426214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3200" dirty="0">
                <a:solidFill>
                  <a:schemeClr val="bg1"/>
                </a:solidFill>
              </a:rPr>
              <a:t>Organizations must account for all program operation costs through the consistent use of generally accepted accounting principals.</a:t>
            </a:r>
          </a:p>
          <a:p>
            <a:pPr>
              <a:lnSpc>
                <a:spcPct val="100000"/>
              </a:lnSpc>
            </a:pPr>
            <a:r>
              <a:rPr lang="en-US" sz="3200" dirty="0">
                <a:solidFill>
                  <a:schemeClr val="bg1"/>
                </a:solidFill>
              </a:rPr>
              <a:t>Allowable costs are the customary, approved, reasonable &amp; necessary expenses that occur in the normal routine operation of the Child &amp; Adult Care Food Program.  - See FNS Instruction 796-2 Rev 4 and 2 CFR 200- Uniform Grant Guidance</a:t>
            </a:r>
          </a:p>
        </p:txBody>
      </p:sp>
    </p:spTree>
    <p:extLst>
      <p:ext uri="{BB962C8B-B14F-4D97-AF65-F5344CB8AC3E}">
        <p14:creationId xmlns:p14="http://schemas.microsoft.com/office/powerpoint/2010/main" val="26049447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410700"/>
            <a:ext cx="9905998" cy="1154864"/>
          </a:xfrm>
        </p:spPr>
        <p:txBody>
          <a:bodyPr>
            <a:normAutofit/>
          </a:bodyPr>
          <a:lstStyle/>
          <a:p>
            <a:pPr algn="ctr"/>
            <a:r>
              <a:rPr lang="en-US" sz="4800" b="1" dirty="0">
                <a:solidFill>
                  <a:schemeClr val="bg1"/>
                </a:solidFill>
              </a:rPr>
              <a:t>CACFP “Proposed” budget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1018" y="2008908"/>
            <a:ext cx="5195454" cy="3962401"/>
          </a:xfrm>
        </p:spPr>
      </p:pic>
      <p:sp>
        <p:nvSpPr>
          <p:cNvPr id="6" name="Rectangle 5"/>
          <p:cNvSpPr/>
          <p:nvPr/>
        </p:nvSpPr>
        <p:spPr>
          <a:xfrm>
            <a:off x="1141412" y="1727950"/>
            <a:ext cx="536329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</a:rPr>
              <a:t>Annually each sponsor receives an approved budget with their approved renewal application.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  <a:latin typeface="Times New Roman" charset="0"/>
              </a:rPr>
              <a:t>Must operate as Nonprofit, principally for the benefit of the enrolled participants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</a:rPr>
              <a:t>Based on total enrollment in the facility </a:t>
            </a:r>
          </a:p>
        </p:txBody>
      </p:sp>
    </p:spTree>
    <p:extLst>
      <p:ext uri="{BB962C8B-B14F-4D97-AF65-F5344CB8AC3E}">
        <p14:creationId xmlns:p14="http://schemas.microsoft.com/office/powerpoint/2010/main" val="19511447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7986" y="440136"/>
            <a:ext cx="8791575" cy="858837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Budget Information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3783" y="1447873"/>
            <a:ext cx="5694217" cy="5631799"/>
          </a:xfrm>
        </p:spPr>
        <p:txBody>
          <a:bodyPr>
            <a:noAutofit/>
          </a:bodyPr>
          <a:lstStyle/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200" cap="none" dirty="0">
                <a:solidFill>
                  <a:schemeClr val="bg1"/>
                </a:solidFill>
              </a:rPr>
              <a:t>The budget is a guide to help you be successful with your expenses.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200" cap="none" dirty="0">
                <a:solidFill>
                  <a:schemeClr val="bg1"/>
                </a:solidFill>
              </a:rPr>
              <a:t>Think of it as a spending plan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200" cap="none" dirty="0">
                <a:solidFill>
                  <a:schemeClr val="bg1"/>
                </a:solidFill>
              </a:rPr>
              <a:t>It helps you to know how you will spend your reimbursement. 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200" cap="none" dirty="0">
                <a:solidFill>
                  <a:schemeClr val="bg1"/>
                </a:solidFill>
              </a:rPr>
              <a:t>It is not a fixed or guaranteed amount and the percentages can be adjusted during the year</a:t>
            </a:r>
            <a:r>
              <a:rPr lang="en-US" sz="2800" cap="none" dirty="0">
                <a:solidFill>
                  <a:schemeClr val="bg1"/>
                </a:solidFill>
              </a:rPr>
              <a:t>.</a:t>
            </a:r>
          </a:p>
          <a:p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2008909"/>
            <a:ext cx="5065057" cy="4488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43273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81006" y="497726"/>
            <a:ext cx="9853795" cy="747490"/>
          </a:xfrm>
        </p:spPr>
        <p:txBody>
          <a:bodyPr>
            <a:noAutofit/>
          </a:bodyPr>
          <a:lstStyle/>
          <a:p>
            <a:r>
              <a:rPr lang="en-US" sz="4800" dirty="0"/>
              <a:t>WHAT IS STRATEGIC PLANNING?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/>
          </p:nvPr>
        </p:nvGraphicFramePr>
        <p:xfrm>
          <a:off x="782782" y="1498872"/>
          <a:ext cx="10952019" cy="2597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4166368036"/>
              </p:ext>
            </p:extLst>
          </p:nvPr>
        </p:nvGraphicFramePr>
        <p:xfrm>
          <a:off x="2618509" y="1849387"/>
          <a:ext cx="9019310" cy="17666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7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1117160"/>
              </p:ext>
            </p:extLst>
          </p:nvPr>
        </p:nvGraphicFramePr>
        <p:xfrm>
          <a:off x="5098473" y="2479244"/>
          <a:ext cx="6636328" cy="25222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val="953818918"/>
              </p:ext>
            </p:extLst>
          </p:nvPr>
        </p:nvGraphicFramePr>
        <p:xfrm>
          <a:off x="7245929" y="2986180"/>
          <a:ext cx="4488872" cy="26451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7" r:lo="rId18" r:qs="rId19" r:cs="rId20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616530" y="3117547"/>
            <a:ext cx="214052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400" dirty="0">
                <a:solidFill>
                  <a:schemeClr val="bg1"/>
                </a:solidFill>
              </a:rPr>
              <a:t>What do we do? </a:t>
            </a:r>
          </a:p>
          <a:p>
            <a:pPr lvl="0"/>
            <a:r>
              <a:rPr lang="en-US" sz="2400" dirty="0">
                <a:solidFill>
                  <a:schemeClr val="bg1"/>
                </a:solidFill>
              </a:rPr>
              <a:t>What priorities will help move closer toward longer-term goals?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809010" y="3417201"/>
            <a:ext cx="22721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400" dirty="0">
                <a:solidFill>
                  <a:schemeClr val="bg1"/>
                </a:solidFill>
              </a:rPr>
              <a:t>Where is the business going?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994568" y="4077568"/>
            <a:ext cx="221672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000" dirty="0">
                <a:solidFill>
                  <a:schemeClr val="bg1"/>
                </a:solidFill>
              </a:rPr>
              <a:t>What do we need to do to get there? </a:t>
            </a:r>
          </a:p>
          <a:p>
            <a:pPr lvl="0"/>
            <a:r>
              <a:rPr lang="en-US" sz="2000" dirty="0">
                <a:solidFill>
                  <a:schemeClr val="bg1"/>
                </a:solidFill>
              </a:rPr>
              <a:t>How will these activities translate into revenue and expenses?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199" y="4713398"/>
            <a:ext cx="201584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400" dirty="0">
                <a:solidFill>
                  <a:schemeClr val="bg1"/>
                </a:solidFill>
              </a:rPr>
              <a:t>How is the strategy implemented? </a:t>
            </a:r>
          </a:p>
        </p:txBody>
      </p:sp>
    </p:spTree>
    <p:extLst>
      <p:ext uri="{BB962C8B-B14F-4D97-AF65-F5344CB8AC3E}">
        <p14:creationId xmlns:p14="http://schemas.microsoft.com/office/powerpoint/2010/main" val="3011606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Graphic spid="6" grpId="0">
        <p:bldAsOne/>
      </p:bldGraphic>
      <p:bldGraphic spid="7" grpId="0">
        <p:bldAsOne/>
      </p:bldGraphic>
      <p:bldGraphic spid="9" grpId="0">
        <p:bldAsOne/>
      </p:bldGraphic>
      <p:bldP spid="10" grpId="0"/>
      <p:bldP spid="11" grpId="0"/>
      <p:bldP spid="12" grpId="0"/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34837" y="490020"/>
            <a:ext cx="7813963" cy="1280890"/>
          </a:xfrm>
        </p:spPr>
        <p:txBody>
          <a:bodyPr>
            <a:no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</a:rPr>
              <a:t>WHAT ARE THE ELEMENTS OF A BUDGET?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073" y="2270132"/>
            <a:ext cx="3957348" cy="4035140"/>
          </a:xfrm>
          <a:prstGeom prst="rect">
            <a:avLst/>
          </a:prstGeom>
        </p:spPr>
      </p:pic>
      <p:sp>
        <p:nvSpPr>
          <p:cNvPr id="5" name="Cross 4"/>
          <p:cNvSpPr/>
          <p:nvPr/>
        </p:nvSpPr>
        <p:spPr>
          <a:xfrm>
            <a:off x="1940897" y="3213704"/>
            <a:ext cx="829056" cy="829056"/>
          </a:xfrm>
          <a:prstGeom prst="plus">
            <a:avLst>
              <a:gd name="adj" fmla="val 32810"/>
            </a:avLst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3">
              <a:hueOff val="0"/>
              <a:satOff val="0"/>
              <a:lumOff val="0"/>
              <a:alphaOff val="0"/>
            </a:schemeClr>
          </a:lnRef>
          <a:fillRef idx="3">
            <a:schemeClr val="accent3">
              <a:hueOff val="0"/>
              <a:satOff val="0"/>
              <a:lumOff val="0"/>
              <a:alphaOff val="0"/>
            </a:schemeClr>
          </a:fillRef>
          <a:effectRef idx="2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5281697" y="3494533"/>
            <a:ext cx="780288" cy="267397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3">
              <a:hueOff val="11113358"/>
              <a:satOff val="-3814"/>
              <a:lumOff val="-15686"/>
              <a:alphaOff val="0"/>
            </a:schemeClr>
          </a:lnRef>
          <a:fillRef idx="3">
            <a:schemeClr val="accent3">
              <a:hueOff val="11113358"/>
              <a:satOff val="-3814"/>
              <a:lumOff val="-15686"/>
              <a:alphaOff val="0"/>
            </a:schemeClr>
          </a:fillRef>
          <a:effectRef idx="2">
            <a:schemeClr val="accent3">
              <a:hueOff val="11113358"/>
              <a:satOff val="-3814"/>
              <a:lumOff val="-15686"/>
              <a:alphaOff val="0"/>
            </a:schemeClr>
          </a:effectRef>
          <a:fontRef idx="minor">
            <a:schemeClr val="lt1"/>
          </a:fontRef>
        </p:style>
      </p:sp>
      <p:sp>
        <p:nvSpPr>
          <p:cNvPr id="7" name="Rectangle 6"/>
          <p:cNvSpPr/>
          <p:nvPr/>
        </p:nvSpPr>
        <p:spPr>
          <a:xfrm>
            <a:off x="829643" y="4541982"/>
            <a:ext cx="352504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800" dirty="0"/>
              <a:t>Estimated Revenue</a:t>
            </a:r>
          </a:p>
          <a:p>
            <a:pPr lvl="0"/>
            <a:r>
              <a:rPr lang="en-US" sz="2800" dirty="0"/>
              <a:t>CACFP funding</a:t>
            </a:r>
          </a:p>
          <a:p>
            <a:pPr lvl="0"/>
            <a:r>
              <a:rPr lang="en-US" sz="2800" dirty="0"/>
              <a:t>Other income</a:t>
            </a:r>
          </a:p>
        </p:txBody>
      </p:sp>
      <p:sp>
        <p:nvSpPr>
          <p:cNvPr id="8" name="Rectangle 7"/>
          <p:cNvSpPr/>
          <p:nvPr/>
        </p:nvSpPr>
        <p:spPr>
          <a:xfrm>
            <a:off x="4471678" y="4541982"/>
            <a:ext cx="362989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800" dirty="0"/>
              <a:t>Estimated Expenses</a:t>
            </a:r>
          </a:p>
          <a:p>
            <a:pPr lvl="0"/>
            <a:r>
              <a:rPr lang="en-US" sz="2800" dirty="0"/>
              <a:t>CACFP costs</a:t>
            </a:r>
          </a:p>
          <a:p>
            <a:pPr lvl="0"/>
            <a:r>
              <a:rPr lang="en-US" sz="2800" dirty="0"/>
              <a:t>Other costs</a:t>
            </a:r>
          </a:p>
        </p:txBody>
      </p:sp>
    </p:spTree>
    <p:extLst>
      <p:ext uri="{BB962C8B-B14F-4D97-AF65-F5344CB8AC3E}">
        <p14:creationId xmlns:p14="http://schemas.microsoft.com/office/powerpoint/2010/main" val="22039675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250" y="216737"/>
            <a:ext cx="9905998" cy="1478570"/>
          </a:xfrm>
        </p:spPr>
        <p:txBody>
          <a:bodyPr>
            <a:norm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</a:rPr>
              <a:t>Projected reimbursement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2139" y="1925782"/>
            <a:ext cx="5938261" cy="435032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3200" dirty="0">
                <a:solidFill>
                  <a:schemeClr val="bg1"/>
                </a:solidFill>
              </a:rPr>
              <a:t>Take current monthly average expense and multiply by the number of months you will be operation the CACFP.</a:t>
            </a:r>
          </a:p>
          <a:p>
            <a:pPr>
              <a:lnSpc>
                <a:spcPct val="100000"/>
              </a:lnSpc>
            </a:pPr>
            <a:r>
              <a:rPr lang="en-US" sz="3200" dirty="0">
                <a:solidFill>
                  <a:schemeClr val="bg1"/>
                </a:solidFill>
              </a:rPr>
              <a:t>Ensure that additional or lower costs are included if you plan on adding or deleting sites or making any changes to your meals during that program year.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5928" y="2249487"/>
            <a:ext cx="4738254" cy="4206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1165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11000" y="199027"/>
            <a:ext cx="6516974" cy="1099446"/>
          </a:xfrm>
        </p:spPr>
        <p:txBody>
          <a:bodyPr>
            <a:normAutofit/>
          </a:bodyPr>
          <a:lstStyle/>
          <a:p>
            <a:pPr algn="ctr"/>
            <a:r>
              <a:rPr lang="en-US" sz="4800" b="1" dirty="0"/>
              <a:t>Operating expenses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6612" y="1710255"/>
            <a:ext cx="5550334" cy="4946073"/>
          </a:xfrm>
        </p:spPr>
        <p:txBody>
          <a:bodyPr>
            <a:normAutofit fontScale="92500" lnSpcReduction="20000"/>
          </a:bodyPr>
          <a:lstStyle/>
          <a:p>
            <a:pPr marL="457200" indent="-457200">
              <a:buFont typeface="+mj-lt"/>
              <a:buAutoNum type="alphaLcParenR"/>
            </a:pPr>
            <a:r>
              <a:rPr lang="en-US" sz="3200" dirty="0"/>
              <a:t>Food Cost for CACFP</a:t>
            </a:r>
          </a:p>
          <a:p>
            <a:pPr marL="457200" indent="-457200">
              <a:buFont typeface="+mj-lt"/>
              <a:buAutoNum type="alphaLcParenR"/>
            </a:pPr>
            <a:r>
              <a:rPr lang="en-US" sz="3200" dirty="0"/>
              <a:t>Non-Food cost for CACFP</a:t>
            </a:r>
          </a:p>
          <a:p>
            <a:pPr lvl="1"/>
            <a:r>
              <a:rPr lang="en-US" sz="3200" dirty="0"/>
              <a:t>Disposable plastics/paper products</a:t>
            </a:r>
          </a:p>
          <a:p>
            <a:pPr lvl="1"/>
            <a:r>
              <a:rPr lang="en-US" sz="3200" dirty="0"/>
              <a:t>Cleaning supplies</a:t>
            </a:r>
          </a:p>
          <a:p>
            <a:pPr lvl="1"/>
            <a:r>
              <a:rPr lang="en-US" sz="3200" dirty="0"/>
              <a:t>Kitchen wares</a:t>
            </a:r>
          </a:p>
          <a:p>
            <a:pPr lvl="1"/>
            <a:r>
              <a:rPr lang="en-US" sz="3200" dirty="0"/>
              <a:t>Recordkeeping supplies</a:t>
            </a:r>
          </a:p>
          <a:p>
            <a:pPr marL="457200" indent="-457200">
              <a:buFont typeface="+mj-lt"/>
              <a:buAutoNum type="alphaLcParenR"/>
            </a:pPr>
            <a:r>
              <a:rPr lang="en-US" sz="3200" dirty="0"/>
              <a:t>Operation Labor Cost</a:t>
            </a:r>
          </a:p>
          <a:p>
            <a:pPr marL="457200" indent="-457200">
              <a:buFont typeface="+mj-lt"/>
              <a:buAutoNum type="alphaLcParenR"/>
            </a:pPr>
            <a:r>
              <a:rPr lang="en-US" sz="3200" dirty="0"/>
              <a:t>Equipment for Food Service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9487" y="1565564"/>
            <a:ext cx="5986988" cy="5153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8294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3" y="263381"/>
            <a:ext cx="8791575" cy="928110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“administrative” budgets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3" y="1677366"/>
            <a:ext cx="9401176" cy="4253346"/>
          </a:xfrm>
        </p:spPr>
        <p:txBody>
          <a:bodyPr>
            <a:no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Administrative expenses are limited to 15% of the total reimbursement payments received for the year or the net allowable cost of expenses whichever is less</a:t>
            </a:r>
          </a:p>
          <a:p>
            <a:r>
              <a:rPr lang="en-US" sz="3200" dirty="0">
                <a:solidFill>
                  <a:schemeClr val="bg1"/>
                </a:solidFill>
              </a:rPr>
              <a:t>Note:  we may approve your budget as requested or it may be modified slightly.  Actual approvals are given in percentages.</a:t>
            </a:r>
          </a:p>
        </p:txBody>
      </p:sp>
    </p:spTree>
    <p:extLst>
      <p:ext uri="{BB962C8B-B14F-4D97-AF65-F5344CB8AC3E}">
        <p14:creationId xmlns:p14="http://schemas.microsoft.com/office/powerpoint/2010/main" val="11158363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9957" y="-84406"/>
            <a:ext cx="9905998" cy="1478570"/>
          </a:xfrm>
        </p:spPr>
        <p:txBody>
          <a:bodyPr>
            <a:normAutofit/>
          </a:bodyPr>
          <a:lstStyle/>
          <a:p>
            <a:pPr algn="ctr"/>
            <a:r>
              <a:rPr lang="en-US" sz="4800" b="1" dirty="0">
                <a:solidFill>
                  <a:schemeClr val="bg1"/>
                </a:solidFill>
              </a:rPr>
              <a:t>Administrative budget costs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888182" y="1657202"/>
            <a:ext cx="6002915" cy="494429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93615" y="1240276"/>
            <a:ext cx="521623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Admin costs are associated with allowable expenses for: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</a:rPr>
              <a:t>Planning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</a:rPr>
              <a:t>Organizing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</a:rPr>
              <a:t>Managing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93615" y="3665502"/>
            <a:ext cx="4738256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solidFill>
                  <a:schemeClr val="bg1"/>
                </a:solidFill>
              </a:rPr>
              <a:t>Examples of these costs: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chemeClr val="bg1"/>
                </a:solidFill>
              </a:rPr>
              <a:t>Staff labor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chemeClr val="bg1"/>
                </a:solidFill>
              </a:rPr>
              <a:t>Office supplies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chemeClr val="bg1"/>
                </a:solidFill>
              </a:rPr>
              <a:t>Site Monitoring 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chemeClr val="bg1"/>
                </a:solidFill>
              </a:rPr>
              <a:t>Other admin expenses</a:t>
            </a:r>
          </a:p>
        </p:txBody>
      </p:sp>
    </p:spTree>
    <p:extLst>
      <p:ext uri="{BB962C8B-B14F-4D97-AF65-F5344CB8AC3E}">
        <p14:creationId xmlns:p14="http://schemas.microsoft.com/office/powerpoint/2010/main" val="27878225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44780" y="222329"/>
            <a:ext cx="10097839" cy="747490"/>
          </a:xfrm>
        </p:spPr>
        <p:txBody>
          <a:bodyPr>
            <a:noAutofit/>
          </a:bodyPr>
          <a:lstStyle/>
          <a:p>
            <a:r>
              <a:rPr lang="en-US" sz="4800" dirty="0">
                <a:solidFill>
                  <a:schemeClr val="bg1"/>
                </a:solidFill>
              </a:rPr>
              <a:t>BUDGETING TIPS AND REMINDERS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52947" y="1343891"/>
            <a:ext cx="10889672" cy="4793673"/>
          </a:xfr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normAutofit lnSpcReduction="10000"/>
          </a:bodyPr>
          <a:lstStyle/>
          <a:p>
            <a:r>
              <a:rPr lang="en-US" sz="2800" b="1" dirty="0">
                <a:solidFill>
                  <a:schemeClr val="accent1">
                    <a:lumMod val="50000"/>
                  </a:schemeClr>
                </a:solidFill>
              </a:rPr>
              <a:t>Consider your fixed and necessary costs first.</a:t>
            </a:r>
          </a:p>
          <a:p>
            <a:r>
              <a:rPr lang="en-US" sz="2800" b="1" dirty="0">
                <a:solidFill>
                  <a:schemeClr val="accent2">
                    <a:lumMod val="50000"/>
                  </a:schemeClr>
                </a:solidFill>
              </a:rPr>
              <a:t>Document the rationale for the numbers chosen for the budget. </a:t>
            </a:r>
          </a:p>
          <a:p>
            <a:r>
              <a:rPr lang="en-US" sz="2800" b="1" dirty="0">
                <a:solidFill>
                  <a:schemeClr val="bg1"/>
                </a:solidFill>
              </a:rPr>
              <a:t>Use the budget when making spending decisions</a:t>
            </a:r>
          </a:p>
          <a:p>
            <a:r>
              <a:rPr lang="en-US" sz="2800" b="1" dirty="0">
                <a:solidFill>
                  <a:schemeClr val="accent2">
                    <a:lumMod val="50000"/>
                  </a:schemeClr>
                </a:solidFill>
              </a:rPr>
              <a:t>Must have Program costs approved prior to incurring the cost.</a:t>
            </a:r>
          </a:p>
          <a:p>
            <a:r>
              <a:rPr lang="en-US" sz="2800" b="1" dirty="0"/>
              <a:t>Must charge non-Program or unapproved costs to non-CACFP funds</a:t>
            </a:r>
          </a:p>
          <a:p>
            <a:r>
              <a:rPr lang="en-US" sz="2800" b="1" dirty="0">
                <a:solidFill>
                  <a:schemeClr val="accent3">
                    <a:lumMod val="50000"/>
                  </a:schemeClr>
                </a:solidFill>
              </a:rPr>
              <a:t>Review actual expenses monthly and compare to budgeted plan. </a:t>
            </a:r>
          </a:p>
          <a:p>
            <a:r>
              <a:rPr lang="en-US" sz="2800" b="1" dirty="0">
                <a:solidFill>
                  <a:srgbClr val="FFC000"/>
                </a:solidFill>
              </a:rPr>
              <a:t>Re-forecast based on actual performance</a:t>
            </a:r>
          </a:p>
          <a:p>
            <a:r>
              <a:rPr lang="en-US" sz="2800" b="1" dirty="0">
                <a:solidFill>
                  <a:schemeClr val="accent2"/>
                </a:solidFill>
              </a:rPr>
              <a:t>Update the budget throughout the year.</a:t>
            </a:r>
          </a:p>
          <a:p>
            <a:pPr marL="0" indent="0">
              <a:buNone/>
            </a:pPr>
            <a:endParaRPr lang="en-US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0665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b="1" dirty="0">
                <a:solidFill>
                  <a:schemeClr val="bg1"/>
                </a:solidFill>
              </a:rPr>
              <a:t>Thank You &amp; have a great day.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357" y="2443090"/>
            <a:ext cx="10848109" cy="4276364"/>
          </a:xfrm>
        </p:spPr>
      </p:pic>
    </p:spTree>
    <p:extLst>
      <p:ext uri="{BB962C8B-B14F-4D97-AF65-F5344CB8AC3E}">
        <p14:creationId xmlns:p14="http://schemas.microsoft.com/office/powerpoint/2010/main" val="245003937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TM04033919[[fn=Circuit]]</Template>
  <TotalTime>343</TotalTime>
  <Words>639</Words>
  <Application>Microsoft Office PowerPoint</Application>
  <PresentationFormat>Widescreen</PresentationFormat>
  <Paragraphs>97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Arial</vt:lpstr>
      <vt:lpstr>Calibri</vt:lpstr>
      <vt:lpstr>Century Gothic</vt:lpstr>
      <vt:lpstr>Times New Roman</vt:lpstr>
      <vt:lpstr>Trebuchet MS</vt:lpstr>
      <vt:lpstr>Tw Cen MT</vt:lpstr>
      <vt:lpstr>Circuit</vt:lpstr>
      <vt:lpstr>Funding &amp; Budgets</vt:lpstr>
      <vt:lpstr>PowerPoint Presentation</vt:lpstr>
      <vt:lpstr>WHAT IS A “BUDGET” ?</vt:lpstr>
      <vt:lpstr>HOW IS BUDGETING HELPFUL?</vt:lpstr>
      <vt:lpstr>WHY BUDGET?</vt:lpstr>
      <vt:lpstr>“Proposed” Budget Plan</vt:lpstr>
      <vt:lpstr>CACFP “Proposed” budget</vt:lpstr>
      <vt:lpstr>Budget Information</vt:lpstr>
      <vt:lpstr>WHAT IS STRATEGIC PLANNING?</vt:lpstr>
      <vt:lpstr>WHAT ARE THE ELEMENTS OF A BUDGET?</vt:lpstr>
      <vt:lpstr>Projected reimbursement</vt:lpstr>
      <vt:lpstr>Operating expenses</vt:lpstr>
      <vt:lpstr>“administrative” budgets</vt:lpstr>
      <vt:lpstr>Administrative budget costs</vt:lpstr>
      <vt:lpstr>BUDGETING TIPS AND REMINDERS</vt:lpstr>
      <vt:lpstr>Thank You &amp; have a great day.</vt:lpstr>
    </vt:vector>
  </TitlesOfParts>
  <Company>New Mexico Children, Youth &amp; Families Department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Funding &amp; Budgets</dc:title>
  <dc:creator>Windows User</dc:creator>
  <cp:lastModifiedBy>Rometa Nguyen</cp:lastModifiedBy>
  <cp:revision>37</cp:revision>
  <dcterms:created xsi:type="dcterms:W3CDTF">2019-04-22T16:12:45Z</dcterms:created>
  <dcterms:modified xsi:type="dcterms:W3CDTF">2021-06-04T15:18:32Z</dcterms:modified>
</cp:coreProperties>
</file>